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64" r:id="rId4"/>
  </p:sldMasterIdLst>
  <p:notesMasterIdLst>
    <p:notesMasterId r:id="rId25"/>
  </p:notesMasterIdLst>
  <p:handoutMasterIdLst>
    <p:handoutMasterId r:id="rId26"/>
  </p:handoutMasterIdLst>
  <p:sldIdLst>
    <p:sldId id="271" r:id="rId5"/>
    <p:sldId id="3743" r:id="rId6"/>
    <p:sldId id="3761" r:id="rId7"/>
    <p:sldId id="3782" r:id="rId8"/>
    <p:sldId id="3783" r:id="rId9"/>
    <p:sldId id="3784" r:id="rId10"/>
    <p:sldId id="3785" r:id="rId11"/>
    <p:sldId id="3786" r:id="rId12"/>
    <p:sldId id="3787" r:id="rId13"/>
    <p:sldId id="3788" r:id="rId14"/>
    <p:sldId id="3793" r:id="rId15"/>
    <p:sldId id="3789" r:id="rId16"/>
    <p:sldId id="3790" r:id="rId17"/>
    <p:sldId id="3791" r:id="rId18"/>
    <p:sldId id="3795" r:id="rId19"/>
    <p:sldId id="3792" r:id="rId20"/>
    <p:sldId id="3794" r:id="rId21"/>
    <p:sldId id="3796" r:id="rId22"/>
    <p:sldId id="3797" r:id="rId23"/>
    <p:sldId id="3798" r:id="rId24"/>
  </p:sldIdLst>
  <p:sldSz cx="12436475" cy="6994525"/>
  <p:notesSz cx="6858000" cy="914400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521415D9-36F7-43E2-AB2F-B90AF26B5E84}">
      <p14:sectionLst xmlns:p14="http://schemas.microsoft.com/office/powerpoint/2010/main">
        <p14:section name="WalkIn" id="{0F194CA5-335B-4DD0-9814-D3878D9551B5}">
          <p14:sldIdLst>
            <p14:sldId id="271"/>
            <p14:sldId id="3743"/>
          </p14:sldIdLst>
        </p14:section>
        <p14:section name="Intro" id="{2CC52222-EEFB-42B6-90E5-8E2490915D26}">
          <p14:sldIdLst>
            <p14:sldId id="3761"/>
            <p14:sldId id="3782"/>
            <p14:sldId id="3783"/>
            <p14:sldId id="3784"/>
            <p14:sldId id="3785"/>
            <p14:sldId id="3786"/>
            <p14:sldId id="3787"/>
            <p14:sldId id="3788"/>
            <p14:sldId id="3793"/>
            <p14:sldId id="3789"/>
            <p14:sldId id="3790"/>
            <p14:sldId id="3791"/>
            <p14:sldId id="3795"/>
            <p14:sldId id="3792"/>
            <p14:sldId id="3794"/>
            <p14:sldId id="3796"/>
            <p14:sldId id="3797"/>
            <p14:sldId id="3798"/>
          </p14:sldIdLst>
        </p14:section>
        <p14:section name="Resources" id="{70880312-720E-4407-89FB-6858A2EF484D}">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yne Meyer" initials="WM" lastIdx="4" clrIdx="0"/>
  <p:cmAuthor id="2" name="Nicolette Sharp (Prime 8)" initials="NS(8" lastIdx="4" clrIdx="1"/>
  <p:cmAuthor id="3" name="Sam Guckenheimer" initials="SG" lastIdx="2" clrIdx="2">
    <p:extLst>
      <p:ext uri="{19B8F6BF-5375-455C-9EA6-DF929625EA0E}">
        <p15:presenceInfo xmlns:p15="http://schemas.microsoft.com/office/powerpoint/2012/main" userId="S::samgu@microsoft.com::15ff1f82-b3d1-450b-8bfc-848e5572c8a8" providerId="AD"/>
      </p:ext>
    </p:extLst>
  </p:cmAuthor>
  <p:cmAuthor id="4" name="JUAN MANUEL RAFAEL FABIAN" initials="JMRF" lastIdx="1" clrIdx="3">
    <p:extLst>
      <p:ext uri="{19B8F6BF-5375-455C-9EA6-DF929625EA0E}">
        <p15:presenceInfo xmlns:p15="http://schemas.microsoft.com/office/powerpoint/2012/main" userId="dcb976eb5875439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a:srgbClr val="0078D7"/>
    <a:srgbClr val="2560E0"/>
    <a:srgbClr val="CB2E6D"/>
    <a:srgbClr val="854CC7"/>
    <a:srgbClr val="D83B01"/>
    <a:srgbClr val="00B294"/>
    <a:srgbClr val="505050"/>
    <a:srgbClr val="797979"/>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EF8D3D-2A27-CA42-AEB3-24D8745736AA}" v="67" dt="2024-08-25T23:51:35.3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47"/>
    <p:restoredTop sz="83810" autoAdjust="0"/>
  </p:normalViewPr>
  <p:slideViewPr>
    <p:cSldViewPr snapToGrid="0">
      <p:cViewPr varScale="1">
        <p:scale>
          <a:sx n="104" d="100"/>
          <a:sy n="104" d="100"/>
        </p:scale>
        <p:origin x="888" y="20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B4DFFC-B4E7-AD45-ACE5-CDFAB404B058}"/>
              </a:ext>
            </a:extLst>
          </p:cNvPr>
          <p:cNvSpPr>
            <a:spLocks noGrp="1"/>
          </p:cNvSpPr>
          <p:nvPr>
            <p:ph type="hdr" sz="quarter"/>
          </p:nvPr>
        </p:nvSpPr>
        <p:spPr>
          <a:xfrm>
            <a:off x="0" y="0"/>
            <a:ext cx="3005138" cy="4619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21C4A65-5704-E546-A247-3E2210C03FB5}"/>
              </a:ext>
            </a:extLst>
          </p:cNvPr>
          <p:cNvSpPr>
            <a:spLocks noGrp="1"/>
          </p:cNvSpPr>
          <p:nvPr>
            <p:ph type="dt" sz="quarter" idx="1"/>
          </p:nvPr>
        </p:nvSpPr>
        <p:spPr>
          <a:xfrm>
            <a:off x="3927475" y="0"/>
            <a:ext cx="3005138" cy="461963"/>
          </a:xfrm>
          <a:prstGeom prst="rect">
            <a:avLst/>
          </a:prstGeom>
        </p:spPr>
        <p:txBody>
          <a:bodyPr vert="horz" lIns="91440" tIns="45720" rIns="91440" bIns="45720" rtlCol="0"/>
          <a:lstStyle>
            <a:lvl1pPr algn="r">
              <a:defRPr sz="1200"/>
            </a:lvl1pPr>
          </a:lstStyle>
          <a:p>
            <a:fld id="{2B750920-92A4-224B-9AE0-2C8C93DBE13A}" type="datetimeFigureOut">
              <a:rPr lang="en-US" smtClean="0"/>
              <a:t>8/25/24</a:t>
            </a:fld>
            <a:endParaRPr lang="en-US"/>
          </a:p>
        </p:txBody>
      </p:sp>
      <p:sp>
        <p:nvSpPr>
          <p:cNvPr id="4" name="Footer Placeholder 3">
            <a:extLst>
              <a:ext uri="{FF2B5EF4-FFF2-40B4-BE49-F238E27FC236}">
                <a16:creationId xmlns:a16="http://schemas.microsoft.com/office/drawing/2014/main" id="{BA6685E3-1FEC-754E-BA37-188D6CA3EA4B}"/>
              </a:ext>
            </a:extLst>
          </p:cNvPr>
          <p:cNvSpPr>
            <a:spLocks noGrp="1"/>
          </p:cNvSpPr>
          <p:nvPr>
            <p:ph type="ftr" sz="quarter" idx="2"/>
          </p:nvPr>
        </p:nvSpPr>
        <p:spPr>
          <a:xfrm>
            <a:off x="0" y="8758238"/>
            <a:ext cx="3005138" cy="4619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86ADD2A-87F8-4D4B-B9A4-FF4862683136}"/>
              </a:ext>
            </a:extLst>
          </p:cNvPr>
          <p:cNvSpPr>
            <a:spLocks noGrp="1"/>
          </p:cNvSpPr>
          <p:nvPr>
            <p:ph type="sldNum" sz="quarter" idx="3"/>
          </p:nvPr>
        </p:nvSpPr>
        <p:spPr>
          <a:xfrm>
            <a:off x="3927475" y="8758238"/>
            <a:ext cx="3005138" cy="461962"/>
          </a:xfrm>
          <a:prstGeom prst="rect">
            <a:avLst/>
          </a:prstGeom>
        </p:spPr>
        <p:txBody>
          <a:bodyPr vert="horz" lIns="91440" tIns="45720" rIns="91440" bIns="45720" rtlCol="0" anchor="b"/>
          <a:lstStyle>
            <a:lvl1pPr algn="r">
              <a:defRPr sz="1200"/>
            </a:lvl1pPr>
          </a:lstStyle>
          <a:p>
            <a:fld id="{D6DF1726-3F9B-AA43-AF69-3C84FCFF3412}" type="slidenum">
              <a:rPr lang="en-US" smtClean="0"/>
              <a:t>‹Nº›</a:t>
            </a:fld>
            <a:endParaRPr lang="en-US"/>
          </a:p>
        </p:txBody>
      </p:sp>
    </p:spTree>
    <p:extLst>
      <p:ext uri="{BB962C8B-B14F-4D97-AF65-F5344CB8AC3E}">
        <p14:creationId xmlns:p14="http://schemas.microsoft.com/office/powerpoint/2010/main" val="38172262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2611"/>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2611"/>
          </a:xfrm>
          <a:prstGeom prst="rect">
            <a:avLst/>
          </a:prstGeom>
        </p:spPr>
        <p:txBody>
          <a:bodyPr vert="horz" lIns="92309" tIns="46154" rIns="92309" bIns="46154" rtlCol="0"/>
          <a:lstStyle>
            <a:lvl1pPr algn="r">
              <a:defRPr sz="1200"/>
            </a:lvl1pPr>
          </a:lstStyle>
          <a:p>
            <a:fld id="{68BF023B-10D3-4BAF-A407-4B4ABDDCF7DA}" type="datetimeFigureOut">
              <a:rPr lang="en-US" smtClean="0"/>
              <a:t>8/25/24</a:t>
            </a:fld>
            <a:endParaRPr lang="en-US"/>
          </a:p>
        </p:txBody>
      </p:sp>
      <p:sp>
        <p:nvSpPr>
          <p:cNvPr id="4" name="Slide Image Placeholder 3"/>
          <p:cNvSpPr>
            <a:spLocks noGrp="1" noRot="1" noChangeAspect="1"/>
          </p:cNvSpPr>
          <p:nvPr>
            <p:ph type="sldImg" idx="2"/>
          </p:nvPr>
        </p:nvSpPr>
        <p:spPr>
          <a:xfrm>
            <a:off x="701675" y="1152525"/>
            <a:ext cx="5530850" cy="3111500"/>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693420" y="4437221"/>
            <a:ext cx="5547360" cy="3630454"/>
          </a:xfrm>
          <a:prstGeom prst="rect">
            <a:avLst/>
          </a:prstGeom>
        </p:spPr>
        <p:txBody>
          <a:bodyPr vert="horz" lIns="92309" tIns="46154" rIns="92309" bIns="4615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57590"/>
            <a:ext cx="3004820" cy="4626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2610"/>
          </a:xfrm>
          <a:prstGeom prst="rect">
            <a:avLst/>
          </a:prstGeom>
        </p:spPr>
        <p:txBody>
          <a:bodyPr vert="horz" lIns="92309" tIns="46154" rIns="92309" bIns="46154" rtlCol="0" anchor="b"/>
          <a:lstStyle>
            <a:lvl1pPr algn="r">
              <a:defRPr sz="1200"/>
            </a:lvl1pPr>
          </a:lstStyle>
          <a:p>
            <a:fld id="{3D7B9D4F-5F19-438C-92E8-037C6AE8F87D}" type="slidenum">
              <a:rPr lang="en-US" smtClean="0"/>
              <a:t>‹Nº›</a:t>
            </a:fld>
            <a:endParaRPr lang="en-US"/>
          </a:p>
        </p:txBody>
      </p:sp>
    </p:spTree>
    <p:extLst>
      <p:ext uri="{BB962C8B-B14F-4D97-AF65-F5344CB8AC3E}">
        <p14:creationId xmlns:p14="http://schemas.microsoft.com/office/powerpoint/2010/main" val="506843168"/>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2</a:t>
            </a:fld>
            <a:endParaRPr lang="en-US"/>
          </a:p>
        </p:txBody>
      </p:sp>
    </p:spTree>
    <p:extLst>
      <p:ext uri="{BB962C8B-B14F-4D97-AF65-F5344CB8AC3E}">
        <p14:creationId xmlns:p14="http://schemas.microsoft.com/office/powerpoint/2010/main" val="1813117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11</a:t>
            </a:fld>
            <a:endParaRPr lang="en-US"/>
          </a:p>
        </p:txBody>
      </p:sp>
    </p:spTree>
    <p:extLst>
      <p:ext uri="{BB962C8B-B14F-4D97-AF65-F5344CB8AC3E}">
        <p14:creationId xmlns:p14="http://schemas.microsoft.com/office/powerpoint/2010/main" val="4144459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12</a:t>
            </a:fld>
            <a:endParaRPr lang="en-US"/>
          </a:p>
        </p:txBody>
      </p:sp>
    </p:spTree>
    <p:extLst>
      <p:ext uri="{BB962C8B-B14F-4D97-AF65-F5344CB8AC3E}">
        <p14:creationId xmlns:p14="http://schemas.microsoft.com/office/powerpoint/2010/main" val="29713479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13</a:t>
            </a:fld>
            <a:endParaRPr lang="en-US"/>
          </a:p>
        </p:txBody>
      </p:sp>
    </p:spTree>
    <p:extLst>
      <p:ext uri="{BB962C8B-B14F-4D97-AF65-F5344CB8AC3E}">
        <p14:creationId xmlns:p14="http://schemas.microsoft.com/office/powerpoint/2010/main" val="3968459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14</a:t>
            </a:fld>
            <a:endParaRPr lang="en-US"/>
          </a:p>
        </p:txBody>
      </p:sp>
    </p:spTree>
    <p:extLst>
      <p:ext uri="{BB962C8B-B14F-4D97-AF65-F5344CB8AC3E}">
        <p14:creationId xmlns:p14="http://schemas.microsoft.com/office/powerpoint/2010/main" val="3692334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15</a:t>
            </a:fld>
            <a:endParaRPr lang="en-US"/>
          </a:p>
        </p:txBody>
      </p:sp>
    </p:spTree>
    <p:extLst>
      <p:ext uri="{BB962C8B-B14F-4D97-AF65-F5344CB8AC3E}">
        <p14:creationId xmlns:p14="http://schemas.microsoft.com/office/powerpoint/2010/main" val="3867260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16</a:t>
            </a:fld>
            <a:endParaRPr lang="en-US"/>
          </a:p>
        </p:txBody>
      </p:sp>
    </p:spTree>
    <p:extLst>
      <p:ext uri="{BB962C8B-B14F-4D97-AF65-F5344CB8AC3E}">
        <p14:creationId xmlns:p14="http://schemas.microsoft.com/office/powerpoint/2010/main" val="2894403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17</a:t>
            </a:fld>
            <a:endParaRPr lang="en-US"/>
          </a:p>
        </p:txBody>
      </p:sp>
    </p:spTree>
    <p:extLst>
      <p:ext uri="{BB962C8B-B14F-4D97-AF65-F5344CB8AC3E}">
        <p14:creationId xmlns:p14="http://schemas.microsoft.com/office/powerpoint/2010/main" val="7871906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18</a:t>
            </a:fld>
            <a:endParaRPr lang="en-US"/>
          </a:p>
        </p:txBody>
      </p:sp>
    </p:spTree>
    <p:extLst>
      <p:ext uri="{BB962C8B-B14F-4D97-AF65-F5344CB8AC3E}">
        <p14:creationId xmlns:p14="http://schemas.microsoft.com/office/powerpoint/2010/main" val="408544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19</a:t>
            </a:fld>
            <a:endParaRPr lang="en-US"/>
          </a:p>
        </p:txBody>
      </p:sp>
    </p:spTree>
    <p:extLst>
      <p:ext uri="{BB962C8B-B14F-4D97-AF65-F5344CB8AC3E}">
        <p14:creationId xmlns:p14="http://schemas.microsoft.com/office/powerpoint/2010/main" val="18293731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20</a:t>
            </a:fld>
            <a:endParaRPr lang="en-US"/>
          </a:p>
        </p:txBody>
      </p:sp>
    </p:spTree>
    <p:extLst>
      <p:ext uri="{BB962C8B-B14F-4D97-AF65-F5344CB8AC3E}">
        <p14:creationId xmlns:p14="http://schemas.microsoft.com/office/powerpoint/2010/main" val="586017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Azure Pipelines is the perfect launchpad for your code – automating your builds and deployments so you spend less time with the nuts and bolts and more time being creative </a:t>
            </a:r>
            <a:endParaRPr lang="en-US" dirty="0"/>
          </a:p>
        </p:txBody>
      </p:sp>
      <p:sp>
        <p:nvSpPr>
          <p:cNvPr id="4" name="Slide Number Placeholder 3"/>
          <p:cNvSpPr>
            <a:spLocks noGrp="1"/>
          </p:cNvSpPr>
          <p:nvPr>
            <p:ph type="sldNum" sz="quarter" idx="10"/>
          </p:nvPr>
        </p:nvSpPr>
        <p:spPr/>
        <p:txBody>
          <a:bodyPr/>
          <a:lstStyle/>
          <a:p>
            <a:fld id="{5F2D3714-B553-A044-BA72-366907BA36B5}" type="slidenum">
              <a:rPr lang="en-US" smtClean="0"/>
              <a:t>3</a:t>
            </a:fld>
            <a:endParaRPr lang="en-US"/>
          </a:p>
        </p:txBody>
      </p:sp>
    </p:spTree>
    <p:extLst>
      <p:ext uri="{BB962C8B-B14F-4D97-AF65-F5344CB8AC3E}">
        <p14:creationId xmlns:p14="http://schemas.microsoft.com/office/powerpoint/2010/main" val="1855613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4</a:t>
            </a:fld>
            <a:endParaRPr lang="en-US"/>
          </a:p>
        </p:txBody>
      </p:sp>
    </p:spTree>
    <p:extLst>
      <p:ext uri="{BB962C8B-B14F-4D97-AF65-F5344CB8AC3E}">
        <p14:creationId xmlns:p14="http://schemas.microsoft.com/office/powerpoint/2010/main" val="1307281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5</a:t>
            </a:fld>
            <a:endParaRPr lang="en-US"/>
          </a:p>
        </p:txBody>
      </p:sp>
    </p:spTree>
    <p:extLst>
      <p:ext uri="{BB962C8B-B14F-4D97-AF65-F5344CB8AC3E}">
        <p14:creationId xmlns:p14="http://schemas.microsoft.com/office/powerpoint/2010/main" val="625607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6</a:t>
            </a:fld>
            <a:endParaRPr lang="en-US"/>
          </a:p>
        </p:txBody>
      </p:sp>
    </p:spTree>
    <p:extLst>
      <p:ext uri="{BB962C8B-B14F-4D97-AF65-F5344CB8AC3E}">
        <p14:creationId xmlns:p14="http://schemas.microsoft.com/office/powerpoint/2010/main" val="8039852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7</a:t>
            </a:fld>
            <a:endParaRPr lang="en-US"/>
          </a:p>
        </p:txBody>
      </p:sp>
    </p:spTree>
    <p:extLst>
      <p:ext uri="{BB962C8B-B14F-4D97-AF65-F5344CB8AC3E}">
        <p14:creationId xmlns:p14="http://schemas.microsoft.com/office/powerpoint/2010/main" val="2005457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8</a:t>
            </a:fld>
            <a:endParaRPr lang="en-US"/>
          </a:p>
        </p:txBody>
      </p:sp>
    </p:spTree>
    <p:extLst>
      <p:ext uri="{BB962C8B-B14F-4D97-AF65-F5344CB8AC3E}">
        <p14:creationId xmlns:p14="http://schemas.microsoft.com/office/powerpoint/2010/main" val="2079827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9</a:t>
            </a:fld>
            <a:endParaRPr lang="en-US"/>
          </a:p>
        </p:txBody>
      </p:sp>
    </p:spTree>
    <p:extLst>
      <p:ext uri="{BB962C8B-B14F-4D97-AF65-F5344CB8AC3E}">
        <p14:creationId xmlns:p14="http://schemas.microsoft.com/office/powerpoint/2010/main" val="28729494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10</a:t>
            </a:fld>
            <a:endParaRPr lang="en-US"/>
          </a:p>
        </p:txBody>
      </p:sp>
    </p:spTree>
    <p:extLst>
      <p:ext uri="{BB962C8B-B14F-4D97-AF65-F5344CB8AC3E}">
        <p14:creationId xmlns:p14="http://schemas.microsoft.com/office/powerpoint/2010/main" val="40693254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bg2"/>
                </a:solidFill>
                <a:latin typeface="+mj-lt"/>
              </a:defRPr>
            </a:lvl1pPr>
          </a:lstStyle>
          <a:p>
            <a:r>
              <a:rPr lang="en-US" dirty="0"/>
              <a:t>Azure DevOps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1359779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84737723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63014818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7138"/>
          </a:xfrm>
        </p:spPr>
        <p:txBody>
          <a:bodyPr lIns="0" tIns="0" rIns="0" bIns="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7137"/>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14293240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7"/>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7"/>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6" y="4065587"/>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4"/>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156032305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8"/>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88"/>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6" y="4065588"/>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36842201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5"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29"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6"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3"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2094453795"/>
      </p:ext>
    </p:extLst>
  </p:cSld>
  <p:clrMapOvr>
    <a:masterClrMapping/>
  </p:clrMapOvr>
  <p:transition>
    <p:fade/>
  </p:transition>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0" y="1203325"/>
            <a:ext cx="5895975" cy="3831241"/>
          </a:xfrm>
        </p:spPr>
        <p:txBody>
          <a:bodyPr anchor="ctr">
            <a:noAutofit/>
          </a:bodyPr>
          <a:lstStyle>
            <a:lvl1pPr algn="ctr">
              <a:defRPr sz="1800" b="1">
                <a:latin typeface="+mn-lt"/>
              </a:defRPr>
            </a:lvl1pPr>
          </a:lstStyle>
          <a:p>
            <a:r>
              <a:rPr lang="en-US"/>
              <a:t>Drop photo here</a:t>
            </a:r>
          </a:p>
        </p:txBody>
      </p:sp>
      <p:sp>
        <p:nvSpPr>
          <p:cNvPr id="4" name="Text Placeholder 3"/>
          <p:cNvSpPr>
            <a:spLocks noGrp="1"/>
          </p:cNvSpPr>
          <p:nvPr>
            <p:ph type="body" sz="quarter" idx="10" hasCustomPrompt="1"/>
          </p:nvPr>
        </p:nvSpPr>
        <p:spPr>
          <a:xfrm>
            <a:off x="434975" y="1167645"/>
            <a:ext cx="5241206"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174458684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1"/>
                </a:solidFill>
                <a:latin typeface="+mj-lt"/>
              </a:defRPr>
            </a:lvl1pPr>
          </a:lstStyle>
          <a:p>
            <a:pPr marL="0" lvl="0">
              <a:lnSpc>
                <a:spcPts val="560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46588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6279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279082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994298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6475" cy="6995024"/>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spTree>
    <p:extLst>
      <p:ext uri="{BB962C8B-B14F-4D97-AF65-F5344CB8AC3E}">
        <p14:creationId xmlns:p14="http://schemas.microsoft.com/office/powerpoint/2010/main" val="11548895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14287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1733288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3349674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795403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3D5F6CB2-3771-4ADD-A627-914030C613EC}" type="datetimeFigureOut">
              <a:rPr lang="es-AR" smtClean="0"/>
              <a:pPr/>
              <a:t>25/8/24</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3058099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3046" y="257117"/>
            <a:ext cx="2009666" cy="739243"/>
          </a:xfrm>
          <a:prstGeom prst="rect">
            <a:avLst/>
          </a:prstGeom>
        </p:spPr>
      </p:pic>
    </p:spTree>
    <p:extLst>
      <p:ext uri="{BB962C8B-B14F-4D97-AF65-F5344CB8AC3E}">
        <p14:creationId xmlns:p14="http://schemas.microsoft.com/office/powerpoint/2010/main" val="283331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0839" y="2657790"/>
            <a:ext cx="4975275" cy="4270989"/>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201071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3"/>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8" y="6559056"/>
            <a:ext cx="11553197" cy="96950"/>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663520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92371596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750" indent="-285750">
              <a:lnSpc>
                <a:spcPct val="100000"/>
              </a:lnSpc>
              <a:spcBef>
                <a:spcPts val="0"/>
              </a:spcBef>
              <a:spcAft>
                <a:spcPts val="1400"/>
              </a:spcAft>
              <a:buFont typeface="Arial" panose="020B0604020202020204" pitchFamily="34" charset="0"/>
              <a:buChar char="•"/>
              <a:defRPr sz="1800" b="0" i="0">
                <a:solidFill>
                  <a:srgbClr val="000000"/>
                </a:solidFill>
                <a:latin typeface="+mj-lt"/>
              </a:defRPr>
            </a:lvl1pPr>
            <a:lvl2pPr marL="514350" indent="-285750">
              <a:lnSpc>
                <a:spcPct val="100000"/>
              </a:lnSpc>
              <a:spcBef>
                <a:spcPts val="0"/>
              </a:spcBef>
              <a:spcAft>
                <a:spcPts val="1400"/>
              </a:spcAft>
              <a:buFont typeface="Arial" panose="020B0604020202020204" pitchFamily="34" charset="0"/>
              <a:buChar char="•"/>
              <a:defRPr sz="1800">
                <a:solidFill>
                  <a:srgbClr val="000000"/>
                </a:solidFill>
              </a:defRPr>
            </a:lvl2pPr>
            <a:lvl3pPr marL="742950" indent="-285750">
              <a:lnSpc>
                <a:spcPct val="100000"/>
              </a:lnSpc>
              <a:spcBef>
                <a:spcPts val="0"/>
              </a:spcBef>
              <a:spcAft>
                <a:spcPts val="1400"/>
              </a:spcAft>
              <a:buFont typeface="Arial" panose="020B0604020202020204" pitchFamily="34" charset="0"/>
              <a:buChar char="•"/>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153875056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3664490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79"/>
            <a:ext cx="11567160" cy="830997"/>
          </a:xfrm>
        </p:spPr>
        <p:txBody>
          <a:bodyPr wrap="square" lIns="0" tIns="0" rIns="0" bIns="0">
            <a:spAutoFit/>
          </a:bodyPr>
          <a:lstStyle>
            <a:lvl1pPr marL="0" indent="0">
              <a:lnSpc>
                <a:spcPct val="100000"/>
              </a:lnSpc>
              <a:spcBef>
                <a:spcPts val="0"/>
              </a:spcBef>
              <a:spcAft>
                <a:spcPts val="14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0" cy="2654300"/>
          </a:xfrm>
        </p:spPr>
        <p:txBody>
          <a:bodyPr lIns="0" tIns="0" rIns="0" bIns="0"/>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22798556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7"/>
          <a:stretch>
            <a:fillRect/>
          </a:stretch>
        </p:blipFill>
        <p:spPr>
          <a:xfrm rot="5400000">
            <a:off x="9226488" y="3280851"/>
            <a:ext cx="6994525" cy="432822"/>
          </a:xfrm>
          <a:prstGeom prst="rect">
            <a:avLst/>
          </a:prstGeom>
        </p:spPr>
      </p:pic>
      <p:sp>
        <p:nvSpPr>
          <p:cNvPr id="2" name="Title Placeholder 1"/>
          <p:cNvSpPr>
            <a:spLocks noGrp="1"/>
          </p:cNvSpPr>
          <p:nvPr>
            <p:ph type="title"/>
          </p:nvPr>
        </p:nvSpPr>
        <p:spPr>
          <a:xfrm>
            <a:off x="434975" y="228573"/>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2423972755"/>
      </p:ext>
    </p:extLst>
  </p:cSld>
  <p:clrMap bg1="lt1" tx1="dk1" bg2="lt2" tx2="dk2" accent1="accent1" accent2="accent2" accent3="accent3" accent4="accent4" accent5="accent5" accent6="accent6" hlink="hlink" folHlink="folHlink"/>
  <p:sldLayoutIdLst>
    <p:sldLayoutId id="2147483866" r:id="rId1"/>
    <p:sldLayoutId id="2147483865" r:id="rId2"/>
    <p:sldLayoutId id="2147483896" r:id="rId3"/>
    <p:sldLayoutId id="2147483884" r:id="rId4"/>
    <p:sldLayoutId id="2147483868" r:id="rId5"/>
    <p:sldLayoutId id="2147483869" r:id="rId6"/>
    <p:sldLayoutId id="2147483885" r:id="rId7"/>
    <p:sldLayoutId id="2147483871" r:id="rId8"/>
    <p:sldLayoutId id="2147483886" r:id="rId9"/>
    <p:sldLayoutId id="2147483887" r:id="rId10"/>
    <p:sldLayoutId id="2147483888" r:id="rId11"/>
    <p:sldLayoutId id="2147483889" r:id="rId12"/>
    <p:sldLayoutId id="2147483873" r:id="rId13"/>
    <p:sldLayoutId id="2147483890" r:id="rId14"/>
    <p:sldLayoutId id="2147483891" r:id="rId15"/>
    <p:sldLayoutId id="2147483894" r:id="rId16"/>
    <p:sldLayoutId id="2147483878" r:id="rId17"/>
    <p:sldLayoutId id="2147483892" r:id="rId18"/>
    <p:sldLayoutId id="2147483879" r:id="rId19"/>
    <p:sldLayoutId id="2147483880" r:id="rId20"/>
    <p:sldLayoutId id="2147483881" r:id="rId21"/>
    <p:sldLayoutId id="2147483883" r:id="rId22"/>
    <p:sldLayoutId id="2147483882" r:id="rId23"/>
    <p:sldLayoutId id="2147483903" r:id="rId24"/>
    <p:sldLayoutId id="2147483904" r:id="rId25"/>
  </p:sldLayoutIdLst>
  <p:transition>
    <p:fade/>
  </p:transition>
  <p:hf sldNum="0" hdr="0" dt="0"/>
  <p:txStyles>
    <p:titleStyle>
      <a:lvl1pPr algn="l" defTabSz="932742"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9.xml"/><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9.xml"/><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19.xml"/><Relationship Id="rId5" Type="http://schemas.openxmlformats.org/officeDocument/2006/relationships/image" Target="../media/image45.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hyperlink" Target="https://dev.azure.com/ingsoft3ucc" TargetMode="External"/><Relationship Id="rId2" Type="http://schemas.openxmlformats.org/officeDocument/2006/relationships/notesSlide" Target="../notesSlides/notesSlide17.xml"/><Relationship Id="rId1" Type="http://schemas.openxmlformats.org/officeDocument/2006/relationships/slideLayout" Target="../slideLayouts/slideLayout19.xml"/><Relationship Id="rId5" Type="http://schemas.openxmlformats.org/officeDocument/2006/relationships/image" Target="../media/image50.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www.linkedin.com/in/arielschwindt/"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29.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36.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572" y="-1"/>
            <a:ext cx="12434710" cy="6994525"/>
          </a:xfrm>
        </p:spPr>
      </p:pic>
      <p:sp>
        <p:nvSpPr>
          <p:cNvPr id="5" name="4 CuadroTexto"/>
          <p:cNvSpPr txBox="1"/>
          <p:nvPr/>
        </p:nvSpPr>
        <p:spPr>
          <a:xfrm>
            <a:off x="4259797" y="2713887"/>
            <a:ext cx="4112724" cy="1599284"/>
          </a:xfrm>
          <a:prstGeom prst="rect">
            <a:avLst/>
          </a:prstGeom>
          <a:noFill/>
        </p:spPr>
        <p:txBody>
          <a:bodyPr wrap="square" rtlCol="0">
            <a:spAutoFit/>
          </a:bodyPr>
          <a:lstStyle/>
          <a:p>
            <a:pPr algn="ctr"/>
            <a:r>
              <a:rPr lang="es-AR" sz="3264" b="1" dirty="0">
                <a:solidFill>
                  <a:schemeClr val="bg1"/>
                </a:solidFill>
                <a:latin typeface="Raleway" pitchFamily="2" charset="77"/>
              </a:rPr>
              <a:t>TP 04: Azure DevOps </a:t>
            </a:r>
            <a:r>
              <a:rPr lang="es-AR" sz="3264" b="1" dirty="0" err="1">
                <a:solidFill>
                  <a:schemeClr val="bg1"/>
                </a:solidFill>
                <a:latin typeface="Raleway" pitchFamily="2" charset="77"/>
              </a:rPr>
              <a:t>Build</a:t>
            </a:r>
            <a:r>
              <a:rPr lang="es-AR" sz="3264" b="1" dirty="0">
                <a:solidFill>
                  <a:schemeClr val="bg1"/>
                </a:solidFill>
                <a:latin typeface="Raleway" pitchFamily="2" charset="77"/>
              </a:rPr>
              <a:t> Pipelines</a:t>
            </a:r>
          </a:p>
        </p:txBody>
      </p:sp>
    </p:spTree>
    <p:extLst>
      <p:ext uri="{BB962C8B-B14F-4D97-AF65-F5344CB8AC3E}">
        <p14:creationId xmlns:p14="http://schemas.microsoft.com/office/powerpoint/2010/main" val="33100577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Descargamos</a:t>
            </a:r>
            <a:r>
              <a:rPr lang="en-GB" dirty="0">
                <a:solidFill>
                  <a:srgbClr val="0078D7"/>
                </a:solidFill>
                <a:latin typeface="Segoe UI Semibold"/>
              </a:rPr>
              <a:t> </a:t>
            </a:r>
            <a:r>
              <a:rPr lang="en-GB" dirty="0" err="1">
                <a:solidFill>
                  <a:srgbClr val="0078D7"/>
                </a:solidFill>
                <a:latin typeface="Segoe UI Semibold"/>
              </a:rPr>
              <a:t>el</a:t>
            </a:r>
            <a:r>
              <a:rPr lang="en-GB" dirty="0">
                <a:solidFill>
                  <a:srgbClr val="0078D7"/>
                </a:solidFill>
                <a:latin typeface="Segoe UI Semibold"/>
              </a:rPr>
              <a:t> </a:t>
            </a:r>
            <a:r>
              <a:rPr lang="en-GB" dirty="0" err="1">
                <a:solidFill>
                  <a:srgbClr val="0078D7"/>
                </a:solidFill>
                <a:latin typeface="Segoe UI Semibold"/>
              </a:rPr>
              <a:t>resultado</a:t>
            </a:r>
            <a:r>
              <a:rPr lang="en-GB" dirty="0">
                <a:solidFill>
                  <a:srgbClr val="0078D7"/>
                </a:solidFill>
                <a:latin typeface="Segoe UI Semibold"/>
              </a:rPr>
              <a:t> de drop</a:t>
            </a:r>
            <a:endParaRPr kumimoji="0" lang="en-GB" sz="54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pic>
        <p:nvPicPr>
          <p:cNvPr id="9" name="Imagen 8">
            <a:extLst>
              <a:ext uri="{FF2B5EF4-FFF2-40B4-BE49-F238E27FC236}">
                <a16:creationId xmlns:a16="http://schemas.microsoft.com/office/drawing/2014/main" id="{0639DAC1-707D-E689-5988-252D489906C7}"/>
              </a:ext>
            </a:extLst>
          </p:cNvPr>
          <p:cNvPicPr>
            <a:picLocks noChangeAspect="1"/>
          </p:cNvPicPr>
          <p:nvPr/>
        </p:nvPicPr>
        <p:blipFill>
          <a:blip r:embed="rId3"/>
          <a:stretch>
            <a:fillRect/>
          </a:stretch>
        </p:blipFill>
        <p:spPr>
          <a:xfrm>
            <a:off x="434974" y="2075185"/>
            <a:ext cx="6210242" cy="2844154"/>
          </a:xfrm>
          <a:prstGeom prst="rect">
            <a:avLst/>
          </a:prstGeom>
        </p:spPr>
      </p:pic>
      <p:pic>
        <p:nvPicPr>
          <p:cNvPr id="10" name="Imagen 9">
            <a:extLst>
              <a:ext uri="{FF2B5EF4-FFF2-40B4-BE49-F238E27FC236}">
                <a16:creationId xmlns:a16="http://schemas.microsoft.com/office/drawing/2014/main" id="{8C49A74E-52AE-9F2A-2EEF-132EC75168DC}"/>
              </a:ext>
            </a:extLst>
          </p:cNvPr>
          <p:cNvPicPr>
            <a:picLocks noChangeAspect="1"/>
          </p:cNvPicPr>
          <p:nvPr/>
        </p:nvPicPr>
        <p:blipFill>
          <a:blip r:embed="rId4"/>
          <a:stretch>
            <a:fillRect/>
          </a:stretch>
        </p:blipFill>
        <p:spPr>
          <a:xfrm>
            <a:off x="5189647" y="3497262"/>
            <a:ext cx="6811854" cy="1737084"/>
          </a:xfrm>
          <a:prstGeom prst="rect">
            <a:avLst/>
          </a:prstGeom>
        </p:spPr>
      </p:pic>
      <p:sp>
        <p:nvSpPr>
          <p:cNvPr id="11" name="CuadroTexto 10">
            <a:extLst>
              <a:ext uri="{FF2B5EF4-FFF2-40B4-BE49-F238E27FC236}">
                <a16:creationId xmlns:a16="http://schemas.microsoft.com/office/drawing/2014/main" id="{878F303D-BBB8-E175-5E0A-386E2AE3FD07}"/>
              </a:ext>
            </a:extLst>
          </p:cNvPr>
          <p:cNvSpPr txBox="1"/>
          <p:nvPr/>
        </p:nvSpPr>
        <p:spPr>
          <a:xfrm>
            <a:off x="330741" y="981075"/>
            <a:ext cx="10992255" cy="1280351"/>
          </a:xfrm>
          <a:prstGeom prst="rect">
            <a:avLst/>
          </a:prstGeom>
          <a:noFill/>
        </p:spPr>
        <p:txBody>
          <a:bodyPr wrap="square" lIns="182880" tIns="146304" rIns="182880" bIns="146304" rtlCol="0">
            <a:spAutoFit/>
          </a:bodyPr>
          <a:lstStyle/>
          <a:p>
            <a:pPr marL="342900" indent="-342900">
              <a:lnSpc>
                <a:spcPct val="90000"/>
              </a:lnSpc>
              <a:spcAft>
                <a:spcPts val="600"/>
              </a:spcAft>
              <a:buClr>
                <a:schemeClr val="accent1"/>
              </a:buClr>
              <a:buFont typeface="Wingdings" pitchFamily="2" charset="2"/>
              <a:buChar char="§"/>
            </a:pPr>
            <a:r>
              <a:rPr lang="es-AR" sz="2000" dirty="0">
                <a:solidFill>
                  <a:schemeClr val="bg1"/>
                </a:solidFill>
              </a:rPr>
              <a:t>Descargamos el resultado de </a:t>
            </a:r>
            <a:r>
              <a:rPr lang="es-AR" sz="2000" dirty="0" err="1">
                <a:solidFill>
                  <a:schemeClr val="bg1"/>
                </a:solidFill>
              </a:rPr>
              <a:t>drop</a:t>
            </a:r>
            <a:r>
              <a:rPr lang="es-AR" sz="2000" dirty="0">
                <a:solidFill>
                  <a:schemeClr val="bg1"/>
                </a:solidFill>
              </a:rPr>
              <a:t>. </a:t>
            </a:r>
          </a:p>
          <a:p>
            <a:pPr marL="342900" indent="-342900">
              <a:lnSpc>
                <a:spcPct val="90000"/>
              </a:lnSpc>
              <a:spcAft>
                <a:spcPts val="600"/>
              </a:spcAft>
              <a:buClr>
                <a:schemeClr val="accent1"/>
              </a:buClr>
              <a:buFont typeface="Wingdings" pitchFamily="2" charset="2"/>
              <a:buChar char="§"/>
            </a:pPr>
            <a:r>
              <a:rPr lang="es-AR" sz="2000" dirty="0">
                <a:solidFill>
                  <a:schemeClr val="bg1"/>
                </a:solidFill>
              </a:rPr>
              <a:t>Descomprimimos </a:t>
            </a:r>
            <a:r>
              <a:rPr lang="es-AR" sz="2000" dirty="0" err="1">
                <a:solidFill>
                  <a:schemeClr val="bg1"/>
                </a:solidFill>
              </a:rPr>
              <a:t>drop.zip</a:t>
            </a:r>
            <a:r>
              <a:rPr lang="es-AR" sz="2000" dirty="0">
                <a:solidFill>
                  <a:schemeClr val="bg1"/>
                </a:solidFill>
              </a:rPr>
              <a:t> y luego </a:t>
            </a:r>
            <a:r>
              <a:rPr lang="es-AR" sz="2000" dirty="0" err="1">
                <a:solidFill>
                  <a:schemeClr val="bg1"/>
                </a:solidFill>
              </a:rPr>
              <a:t>SimpleWebAPI.zip</a:t>
            </a:r>
            <a:endParaRPr lang="es-AR" sz="2000" dirty="0">
              <a:solidFill>
                <a:schemeClr val="bg1"/>
              </a:solidFill>
            </a:endParaRPr>
          </a:p>
          <a:p>
            <a:pPr marL="342900" indent="-342900">
              <a:lnSpc>
                <a:spcPct val="90000"/>
              </a:lnSpc>
              <a:spcAft>
                <a:spcPts val="600"/>
              </a:spcAft>
              <a:buClr>
                <a:schemeClr val="accent1"/>
              </a:buClr>
              <a:buFont typeface="Wingdings" pitchFamily="2" charset="2"/>
              <a:buChar char="§"/>
            </a:pPr>
            <a:r>
              <a:rPr lang="es-AR" sz="2000" dirty="0">
                <a:solidFill>
                  <a:schemeClr val="bg1"/>
                </a:solidFill>
              </a:rPr>
              <a:t>Ejecutamos nuestra app localmente</a:t>
            </a:r>
          </a:p>
        </p:txBody>
      </p:sp>
      <p:pic>
        <p:nvPicPr>
          <p:cNvPr id="14" name="Imagen 13">
            <a:extLst>
              <a:ext uri="{FF2B5EF4-FFF2-40B4-BE49-F238E27FC236}">
                <a16:creationId xmlns:a16="http://schemas.microsoft.com/office/drawing/2014/main" id="{1C2BA35E-EB5F-DA98-195D-9A67CA81BE02}"/>
              </a:ext>
            </a:extLst>
          </p:cNvPr>
          <p:cNvPicPr>
            <a:picLocks noChangeAspect="1"/>
          </p:cNvPicPr>
          <p:nvPr/>
        </p:nvPicPr>
        <p:blipFill>
          <a:blip r:embed="rId5"/>
          <a:stretch>
            <a:fillRect/>
          </a:stretch>
        </p:blipFill>
        <p:spPr>
          <a:xfrm>
            <a:off x="6645216" y="4582505"/>
            <a:ext cx="3762003" cy="2412020"/>
          </a:xfrm>
          <a:prstGeom prst="rect">
            <a:avLst/>
          </a:prstGeom>
        </p:spPr>
      </p:pic>
    </p:spTree>
    <p:extLst>
      <p:ext uri="{BB962C8B-B14F-4D97-AF65-F5344CB8AC3E}">
        <p14:creationId xmlns:p14="http://schemas.microsoft.com/office/powerpoint/2010/main" val="166875939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Descargamos</a:t>
            </a:r>
            <a:r>
              <a:rPr lang="en-GB" dirty="0">
                <a:solidFill>
                  <a:srgbClr val="0078D7"/>
                </a:solidFill>
                <a:latin typeface="Segoe UI Semibold"/>
              </a:rPr>
              <a:t> </a:t>
            </a:r>
            <a:r>
              <a:rPr lang="en-GB" dirty="0" err="1">
                <a:solidFill>
                  <a:srgbClr val="0078D7"/>
                </a:solidFill>
                <a:latin typeface="Segoe UI Semibold"/>
              </a:rPr>
              <a:t>el</a:t>
            </a:r>
            <a:r>
              <a:rPr lang="en-GB" dirty="0">
                <a:solidFill>
                  <a:srgbClr val="0078D7"/>
                </a:solidFill>
                <a:latin typeface="Segoe UI Semibold"/>
              </a:rPr>
              <a:t> </a:t>
            </a:r>
            <a:r>
              <a:rPr lang="en-GB" dirty="0" err="1">
                <a:solidFill>
                  <a:srgbClr val="0078D7"/>
                </a:solidFill>
                <a:latin typeface="Segoe UI Semibold"/>
              </a:rPr>
              <a:t>resultado</a:t>
            </a:r>
            <a:r>
              <a:rPr lang="en-GB" dirty="0">
                <a:solidFill>
                  <a:srgbClr val="0078D7"/>
                </a:solidFill>
                <a:latin typeface="Segoe UI Semibold"/>
              </a:rPr>
              <a:t> de drop</a:t>
            </a:r>
            <a:endParaRPr kumimoji="0" lang="en-GB" sz="54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pic>
        <p:nvPicPr>
          <p:cNvPr id="9" name="Imagen 8">
            <a:extLst>
              <a:ext uri="{FF2B5EF4-FFF2-40B4-BE49-F238E27FC236}">
                <a16:creationId xmlns:a16="http://schemas.microsoft.com/office/drawing/2014/main" id="{0639DAC1-707D-E689-5988-252D489906C7}"/>
              </a:ext>
            </a:extLst>
          </p:cNvPr>
          <p:cNvPicPr>
            <a:picLocks noChangeAspect="1"/>
          </p:cNvPicPr>
          <p:nvPr/>
        </p:nvPicPr>
        <p:blipFill>
          <a:blip r:embed="rId3"/>
          <a:stretch>
            <a:fillRect/>
          </a:stretch>
        </p:blipFill>
        <p:spPr>
          <a:xfrm>
            <a:off x="434974" y="2075185"/>
            <a:ext cx="6210242" cy="2844154"/>
          </a:xfrm>
          <a:prstGeom prst="rect">
            <a:avLst/>
          </a:prstGeom>
        </p:spPr>
      </p:pic>
      <p:pic>
        <p:nvPicPr>
          <p:cNvPr id="10" name="Imagen 9">
            <a:extLst>
              <a:ext uri="{FF2B5EF4-FFF2-40B4-BE49-F238E27FC236}">
                <a16:creationId xmlns:a16="http://schemas.microsoft.com/office/drawing/2014/main" id="{8C49A74E-52AE-9F2A-2EEF-132EC75168DC}"/>
              </a:ext>
            </a:extLst>
          </p:cNvPr>
          <p:cNvPicPr>
            <a:picLocks noChangeAspect="1"/>
          </p:cNvPicPr>
          <p:nvPr/>
        </p:nvPicPr>
        <p:blipFill>
          <a:blip r:embed="rId4"/>
          <a:stretch>
            <a:fillRect/>
          </a:stretch>
        </p:blipFill>
        <p:spPr>
          <a:xfrm>
            <a:off x="5189647" y="3497262"/>
            <a:ext cx="6811854" cy="1737084"/>
          </a:xfrm>
          <a:prstGeom prst="rect">
            <a:avLst/>
          </a:prstGeom>
        </p:spPr>
      </p:pic>
      <p:sp>
        <p:nvSpPr>
          <p:cNvPr id="11" name="CuadroTexto 10">
            <a:extLst>
              <a:ext uri="{FF2B5EF4-FFF2-40B4-BE49-F238E27FC236}">
                <a16:creationId xmlns:a16="http://schemas.microsoft.com/office/drawing/2014/main" id="{878F303D-BBB8-E175-5E0A-386E2AE3FD07}"/>
              </a:ext>
            </a:extLst>
          </p:cNvPr>
          <p:cNvSpPr txBox="1"/>
          <p:nvPr/>
        </p:nvSpPr>
        <p:spPr>
          <a:xfrm>
            <a:off x="330741" y="981075"/>
            <a:ext cx="10992255" cy="1280351"/>
          </a:xfrm>
          <a:prstGeom prst="rect">
            <a:avLst/>
          </a:prstGeom>
          <a:noFill/>
        </p:spPr>
        <p:txBody>
          <a:bodyPr wrap="square" lIns="182880" tIns="146304" rIns="182880" bIns="146304" rtlCol="0">
            <a:spAutoFit/>
          </a:bodyPr>
          <a:lstStyle/>
          <a:p>
            <a:pPr marL="342900" indent="-342900">
              <a:lnSpc>
                <a:spcPct val="90000"/>
              </a:lnSpc>
              <a:spcAft>
                <a:spcPts val="600"/>
              </a:spcAft>
              <a:buClr>
                <a:schemeClr val="accent1"/>
              </a:buClr>
              <a:buFont typeface="Wingdings" pitchFamily="2" charset="2"/>
              <a:buChar char="§"/>
            </a:pPr>
            <a:r>
              <a:rPr lang="es-AR" sz="2000" dirty="0">
                <a:solidFill>
                  <a:schemeClr val="bg1"/>
                </a:solidFill>
              </a:rPr>
              <a:t>Descargamos el resultado de </a:t>
            </a:r>
            <a:r>
              <a:rPr lang="es-AR" sz="2000" dirty="0" err="1">
                <a:solidFill>
                  <a:schemeClr val="bg1"/>
                </a:solidFill>
              </a:rPr>
              <a:t>drop</a:t>
            </a:r>
            <a:r>
              <a:rPr lang="es-AR" sz="2000" dirty="0">
                <a:solidFill>
                  <a:schemeClr val="bg1"/>
                </a:solidFill>
              </a:rPr>
              <a:t>. </a:t>
            </a:r>
          </a:p>
          <a:p>
            <a:pPr marL="342900" indent="-342900">
              <a:lnSpc>
                <a:spcPct val="90000"/>
              </a:lnSpc>
              <a:spcAft>
                <a:spcPts val="600"/>
              </a:spcAft>
              <a:buClr>
                <a:schemeClr val="accent1"/>
              </a:buClr>
              <a:buFont typeface="Wingdings" pitchFamily="2" charset="2"/>
              <a:buChar char="§"/>
            </a:pPr>
            <a:r>
              <a:rPr lang="es-AR" sz="2000" dirty="0">
                <a:solidFill>
                  <a:schemeClr val="bg1"/>
                </a:solidFill>
              </a:rPr>
              <a:t>Descomprimimos </a:t>
            </a:r>
            <a:r>
              <a:rPr lang="es-AR" sz="2000" dirty="0" err="1">
                <a:solidFill>
                  <a:schemeClr val="bg1"/>
                </a:solidFill>
              </a:rPr>
              <a:t>drop.zip</a:t>
            </a:r>
            <a:r>
              <a:rPr lang="es-AR" sz="2000" dirty="0">
                <a:solidFill>
                  <a:schemeClr val="bg1"/>
                </a:solidFill>
              </a:rPr>
              <a:t> y luego </a:t>
            </a:r>
            <a:r>
              <a:rPr lang="es-AR" sz="2000" dirty="0" err="1">
                <a:solidFill>
                  <a:schemeClr val="bg1"/>
                </a:solidFill>
              </a:rPr>
              <a:t>SimpleWebAPI.zip</a:t>
            </a:r>
            <a:endParaRPr lang="es-AR" sz="2000" dirty="0">
              <a:solidFill>
                <a:schemeClr val="bg1"/>
              </a:solidFill>
            </a:endParaRPr>
          </a:p>
          <a:p>
            <a:pPr marL="342900" indent="-342900">
              <a:lnSpc>
                <a:spcPct val="90000"/>
              </a:lnSpc>
              <a:spcAft>
                <a:spcPts val="600"/>
              </a:spcAft>
              <a:buClr>
                <a:schemeClr val="accent1"/>
              </a:buClr>
              <a:buFont typeface="Wingdings" pitchFamily="2" charset="2"/>
              <a:buChar char="§"/>
            </a:pPr>
            <a:r>
              <a:rPr lang="es-AR" sz="2000" dirty="0">
                <a:solidFill>
                  <a:schemeClr val="bg1"/>
                </a:solidFill>
              </a:rPr>
              <a:t>Ejecutamos nuestra app localmente</a:t>
            </a:r>
          </a:p>
        </p:txBody>
      </p:sp>
      <p:pic>
        <p:nvPicPr>
          <p:cNvPr id="14" name="Imagen 13">
            <a:extLst>
              <a:ext uri="{FF2B5EF4-FFF2-40B4-BE49-F238E27FC236}">
                <a16:creationId xmlns:a16="http://schemas.microsoft.com/office/drawing/2014/main" id="{1C2BA35E-EB5F-DA98-195D-9A67CA81BE02}"/>
              </a:ext>
            </a:extLst>
          </p:cNvPr>
          <p:cNvPicPr>
            <a:picLocks noChangeAspect="1"/>
          </p:cNvPicPr>
          <p:nvPr/>
        </p:nvPicPr>
        <p:blipFill>
          <a:blip r:embed="rId5"/>
          <a:stretch>
            <a:fillRect/>
          </a:stretch>
        </p:blipFill>
        <p:spPr>
          <a:xfrm>
            <a:off x="6645216" y="4582505"/>
            <a:ext cx="3762003" cy="2412020"/>
          </a:xfrm>
          <a:prstGeom prst="rect">
            <a:avLst/>
          </a:prstGeom>
        </p:spPr>
      </p:pic>
    </p:spTree>
    <p:extLst>
      <p:ext uri="{BB962C8B-B14F-4D97-AF65-F5344CB8AC3E}">
        <p14:creationId xmlns:p14="http://schemas.microsoft.com/office/powerpoint/2010/main" val="93219702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Configurar</a:t>
            </a:r>
            <a:r>
              <a:rPr lang="en-GB" dirty="0">
                <a:solidFill>
                  <a:srgbClr val="0078D7"/>
                </a:solidFill>
                <a:latin typeface="Segoe UI Semibold"/>
              </a:rPr>
              <a:t> CI: </a:t>
            </a:r>
            <a:r>
              <a:rPr lang="en-GB" dirty="0" err="1">
                <a:solidFill>
                  <a:srgbClr val="0078D7"/>
                </a:solidFill>
                <a:latin typeface="Segoe UI Semibold"/>
              </a:rPr>
              <a:t>Integración</a:t>
            </a:r>
            <a:r>
              <a:rPr lang="en-GB" dirty="0">
                <a:solidFill>
                  <a:srgbClr val="0078D7"/>
                </a:solidFill>
                <a:latin typeface="Segoe UI Semibold"/>
              </a:rPr>
              <a:t> </a:t>
            </a:r>
            <a:r>
              <a:rPr lang="en-GB" dirty="0" err="1">
                <a:solidFill>
                  <a:srgbClr val="0078D7"/>
                </a:solidFill>
                <a:latin typeface="Segoe UI Semibold"/>
              </a:rPr>
              <a:t>Contínua</a:t>
            </a:r>
            <a:endParaRPr kumimoji="0" lang="en-GB" sz="54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
        <p:nvSpPr>
          <p:cNvPr id="11" name="CuadroTexto 10">
            <a:extLst>
              <a:ext uri="{FF2B5EF4-FFF2-40B4-BE49-F238E27FC236}">
                <a16:creationId xmlns:a16="http://schemas.microsoft.com/office/drawing/2014/main" id="{878F303D-BBB8-E175-5E0A-386E2AE3FD07}"/>
              </a:ext>
            </a:extLst>
          </p:cNvPr>
          <p:cNvSpPr txBox="1"/>
          <p:nvPr/>
        </p:nvSpPr>
        <p:spPr>
          <a:xfrm>
            <a:off x="330741" y="981075"/>
            <a:ext cx="10992255" cy="5219891"/>
          </a:xfrm>
          <a:prstGeom prst="rect">
            <a:avLst/>
          </a:prstGeom>
          <a:noFill/>
        </p:spPr>
        <p:txBody>
          <a:bodyPr wrap="square" lIns="182880" tIns="146304" rIns="182880" bIns="146304" rtlCol="0">
            <a:spAutoFit/>
          </a:bodyPr>
          <a:lstStyle/>
          <a:p>
            <a:pPr marL="285750" indent="-285750" rtl="0">
              <a:spcBef>
                <a:spcPts val="1200"/>
              </a:spcBef>
              <a:spcAft>
                <a:spcPts val="400"/>
              </a:spcAft>
              <a:buClr>
                <a:schemeClr val="accent2"/>
              </a:buClr>
              <a:buFont typeface="Wingdings" pitchFamily="2" charset="2"/>
              <a:buChar char="§"/>
            </a:pPr>
            <a:r>
              <a:rPr lang="es-AR" sz="1400" b="0" u="none" strike="noStrike" dirty="0">
                <a:solidFill>
                  <a:schemeClr val="bg1"/>
                </a:solidFill>
                <a:effectLst/>
              </a:rPr>
              <a:t>En </a:t>
            </a:r>
            <a:r>
              <a:rPr lang="es-AR" sz="1400" b="0" u="none" strike="noStrike" dirty="0" err="1">
                <a:solidFill>
                  <a:schemeClr val="bg1"/>
                </a:solidFill>
                <a:effectLst/>
              </a:rPr>
              <a:t>Classic</a:t>
            </a:r>
            <a:r>
              <a:rPr lang="es-AR" sz="1400" b="0" u="none" strike="noStrike" dirty="0">
                <a:solidFill>
                  <a:schemeClr val="bg1"/>
                </a:solidFill>
                <a:effectLst/>
              </a:rPr>
              <a:t> Pipelines:</a:t>
            </a:r>
          </a:p>
          <a:p>
            <a:pPr marL="285750" indent="-285750" rtl="0">
              <a:spcBef>
                <a:spcPts val="1200"/>
              </a:spcBef>
              <a:spcAft>
                <a:spcPts val="400"/>
              </a:spcAft>
              <a:buClr>
                <a:schemeClr val="accent2"/>
              </a:buClr>
              <a:buFont typeface="Wingdings" pitchFamily="2" charset="2"/>
              <a:buChar char="§"/>
            </a:pPr>
            <a:endParaRPr lang="es-AR" sz="1400" dirty="0">
              <a:solidFill>
                <a:schemeClr val="bg1"/>
              </a:solidFill>
            </a:endParaRPr>
          </a:p>
          <a:p>
            <a:pPr marL="285750" indent="-285750" rtl="0">
              <a:spcBef>
                <a:spcPts val="1200"/>
              </a:spcBef>
              <a:spcAft>
                <a:spcPts val="400"/>
              </a:spcAft>
              <a:buClr>
                <a:schemeClr val="accent2"/>
              </a:buClr>
              <a:buFont typeface="Wingdings" pitchFamily="2" charset="2"/>
              <a:buChar char="§"/>
            </a:pPr>
            <a:endParaRPr lang="es-AR" sz="1400" b="1" dirty="0">
              <a:solidFill>
                <a:schemeClr val="bg1"/>
              </a:solidFill>
              <a:effectLst/>
            </a:endParaRPr>
          </a:p>
          <a:p>
            <a:pPr marL="285750" indent="-285750" rtl="0">
              <a:spcBef>
                <a:spcPts val="1200"/>
              </a:spcBef>
              <a:spcAft>
                <a:spcPts val="400"/>
              </a:spcAft>
              <a:buClr>
                <a:schemeClr val="accent2"/>
              </a:buClr>
              <a:buFont typeface="Wingdings" pitchFamily="2" charset="2"/>
              <a:buChar char="§"/>
            </a:pPr>
            <a:endParaRPr lang="es-AR" sz="1400" b="1" dirty="0">
              <a:solidFill>
                <a:schemeClr val="bg1"/>
              </a:solidFill>
            </a:endParaRPr>
          </a:p>
          <a:p>
            <a:pPr marL="285750" indent="-285750" rtl="0">
              <a:spcBef>
                <a:spcPts val="1200"/>
              </a:spcBef>
              <a:spcAft>
                <a:spcPts val="400"/>
              </a:spcAft>
              <a:buClr>
                <a:schemeClr val="accent2"/>
              </a:buClr>
              <a:buFont typeface="Wingdings" pitchFamily="2" charset="2"/>
              <a:buChar char="§"/>
            </a:pPr>
            <a:endParaRPr lang="es-AR" sz="1400" b="1" dirty="0">
              <a:solidFill>
                <a:schemeClr val="bg1"/>
              </a:solidFill>
              <a:effectLst/>
            </a:endParaRPr>
          </a:p>
          <a:p>
            <a:pPr marL="285750" indent="-285750" rtl="0">
              <a:spcBef>
                <a:spcPts val="1200"/>
              </a:spcBef>
              <a:spcAft>
                <a:spcPts val="400"/>
              </a:spcAft>
              <a:buClr>
                <a:schemeClr val="accent2"/>
              </a:buClr>
              <a:buFont typeface="Wingdings" pitchFamily="2" charset="2"/>
              <a:buChar char="§"/>
            </a:pPr>
            <a:endParaRPr lang="es-AR" sz="1400" b="1" dirty="0">
              <a:solidFill>
                <a:schemeClr val="bg1"/>
              </a:solidFill>
            </a:endParaRPr>
          </a:p>
          <a:p>
            <a:pPr rtl="0">
              <a:spcBef>
                <a:spcPts val="1200"/>
              </a:spcBef>
              <a:spcAft>
                <a:spcPts val="400"/>
              </a:spcAft>
              <a:buClr>
                <a:schemeClr val="accent2"/>
              </a:buClr>
            </a:pPr>
            <a:endParaRPr lang="es-AR" sz="1400" dirty="0">
              <a:solidFill>
                <a:schemeClr val="bg1"/>
              </a:solidFill>
              <a:effectLst/>
            </a:endParaRPr>
          </a:p>
          <a:p>
            <a:pPr marL="285750" indent="-285750" rtl="0">
              <a:spcBef>
                <a:spcPts val="1200"/>
              </a:spcBef>
              <a:spcAft>
                <a:spcPts val="400"/>
              </a:spcAft>
              <a:buClr>
                <a:schemeClr val="accent2"/>
              </a:buClr>
              <a:buFont typeface="Wingdings" pitchFamily="2" charset="2"/>
              <a:buChar char="§"/>
            </a:pPr>
            <a:r>
              <a:rPr lang="es-AR" sz="1400" dirty="0">
                <a:solidFill>
                  <a:schemeClr val="bg1"/>
                </a:solidFill>
              </a:rPr>
              <a:t>En YAML Pipelines, por default habilitada</a:t>
            </a:r>
          </a:p>
          <a:p>
            <a:pPr marL="752094" lvl="1" indent="-285750">
              <a:spcBef>
                <a:spcPts val="1200"/>
              </a:spcBef>
              <a:spcAft>
                <a:spcPts val="400"/>
              </a:spcAft>
              <a:buClr>
                <a:schemeClr val="accent2"/>
              </a:buClr>
              <a:buFont typeface="Wingdings" pitchFamily="2" charset="2"/>
              <a:buChar char="§"/>
            </a:pPr>
            <a:r>
              <a:rPr lang="es-AR" sz="1100" dirty="0">
                <a:solidFill>
                  <a:schemeClr val="bg1"/>
                </a:solidFill>
                <a:effectLst/>
              </a:rPr>
              <a:t>A) </a:t>
            </a:r>
            <a:r>
              <a:rPr lang="es-AR" sz="1100" dirty="0">
                <a:solidFill>
                  <a:schemeClr val="bg1"/>
                </a:solidFill>
              </a:rPr>
              <a:t>Desh</a:t>
            </a:r>
            <a:r>
              <a:rPr lang="es-AR" sz="1100" dirty="0">
                <a:solidFill>
                  <a:schemeClr val="bg1"/>
                </a:solidFill>
                <a:effectLst/>
              </a:rPr>
              <a:t>abilitar desde Pipeline</a:t>
            </a:r>
            <a:r>
              <a:rPr lang="es-AR" sz="1100" dirty="0">
                <a:solidFill>
                  <a:schemeClr val="bg1"/>
                </a:solidFill>
              </a:rPr>
              <a:t> </a:t>
            </a:r>
            <a:r>
              <a:rPr lang="es-AR" sz="1100" dirty="0" err="1">
                <a:solidFill>
                  <a:schemeClr val="bg1"/>
                </a:solidFill>
              </a:rPr>
              <a:t>Settings</a:t>
            </a:r>
            <a:r>
              <a:rPr lang="es-AR" sz="1100" dirty="0">
                <a:solidFill>
                  <a:schemeClr val="bg1"/>
                </a:solidFill>
              </a:rPr>
              <a:t> </a:t>
            </a:r>
            <a:r>
              <a:rPr lang="es-AR" sz="1100" dirty="0">
                <a:solidFill>
                  <a:schemeClr val="bg1"/>
                </a:solidFill>
                <a:effectLst/>
              </a:rPr>
              <a:t>B) modificar YAML con </a:t>
            </a:r>
            <a:r>
              <a:rPr lang="es-AR" sz="1100" dirty="0" err="1">
                <a:solidFill>
                  <a:schemeClr val="bg1"/>
                </a:solidFill>
                <a:effectLst/>
              </a:rPr>
              <a:t>trigger</a:t>
            </a:r>
            <a:r>
              <a:rPr lang="es-AR" sz="1100" dirty="0">
                <a:solidFill>
                  <a:schemeClr val="bg1"/>
                </a:solidFill>
                <a:effectLst/>
              </a:rPr>
              <a:t>: </a:t>
            </a:r>
            <a:r>
              <a:rPr lang="es-AR" sz="1100" dirty="0" err="1">
                <a:solidFill>
                  <a:schemeClr val="bg1"/>
                </a:solidFill>
                <a:effectLst/>
              </a:rPr>
              <a:t>none</a:t>
            </a:r>
            <a:r>
              <a:rPr lang="es-AR" sz="1100" dirty="0">
                <a:solidFill>
                  <a:schemeClr val="bg1"/>
                </a:solidFill>
                <a:effectLst/>
              </a:rPr>
              <a:t> </a:t>
            </a:r>
          </a:p>
          <a:p>
            <a:pPr lvl="2"/>
            <a:r>
              <a:rPr lang="es-AR" sz="1400" b="0" dirty="0" err="1">
                <a:solidFill>
                  <a:srgbClr val="008080"/>
                </a:solidFill>
                <a:effectLst/>
                <a:latin typeface="Menlo" panose="020B0609030804020204" pitchFamily="49" charset="0"/>
              </a:rPr>
              <a:t>trigger</a:t>
            </a:r>
            <a:r>
              <a:rPr lang="es-AR" sz="1400" b="0" dirty="0">
                <a:solidFill>
                  <a:srgbClr val="000000"/>
                </a:solidFill>
                <a:effectLst/>
                <a:latin typeface="Menlo" panose="020B0609030804020204" pitchFamily="49" charset="0"/>
              </a:rPr>
              <a:t>:</a:t>
            </a:r>
          </a:p>
          <a:p>
            <a:pPr lvl="2"/>
            <a:r>
              <a:rPr lang="es-AR" sz="1400" b="0" dirty="0">
                <a:solidFill>
                  <a:srgbClr val="000000"/>
                </a:solidFill>
                <a:effectLst/>
                <a:latin typeface="Menlo" panose="020B0609030804020204" pitchFamily="49" charset="0"/>
              </a:rPr>
              <a:t>- </a:t>
            </a:r>
            <a:r>
              <a:rPr lang="es-AR" sz="1400" b="0" dirty="0" err="1">
                <a:solidFill>
                  <a:srgbClr val="0451A5"/>
                </a:solidFill>
                <a:effectLst/>
                <a:latin typeface="Menlo" panose="020B0609030804020204" pitchFamily="49" charset="0"/>
              </a:rPr>
              <a:t>none</a:t>
            </a:r>
            <a:endParaRPr lang="es-AR" sz="1400" b="0" dirty="0">
              <a:solidFill>
                <a:srgbClr val="000000"/>
              </a:solidFill>
              <a:effectLst/>
              <a:latin typeface="Menlo" panose="020B0609030804020204" pitchFamily="49" charset="0"/>
            </a:endParaRPr>
          </a:p>
          <a:p>
            <a:br>
              <a:rPr lang="es-AR" sz="1400" b="0" dirty="0">
                <a:solidFill>
                  <a:srgbClr val="000000"/>
                </a:solidFill>
                <a:effectLst/>
                <a:latin typeface="Menlo" panose="020B0609030804020204" pitchFamily="49" charset="0"/>
              </a:rPr>
            </a:br>
            <a:endParaRPr lang="es-AR" sz="1400" b="0" dirty="0">
              <a:solidFill>
                <a:srgbClr val="000000"/>
              </a:solidFill>
              <a:effectLst/>
              <a:latin typeface="Menlo" panose="020B0609030804020204" pitchFamily="49" charset="0"/>
            </a:endParaRPr>
          </a:p>
          <a:p>
            <a:pPr lvl="1">
              <a:spcBef>
                <a:spcPts val="1200"/>
              </a:spcBef>
              <a:spcAft>
                <a:spcPts val="400"/>
              </a:spcAft>
              <a:buClr>
                <a:schemeClr val="accent2"/>
              </a:buClr>
            </a:pPr>
            <a:endParaRPr lang="es-AR" sz="1600" dirty="0">
              <a:solidFill>
                <a:schemeClr val="bg1"/>
              </a:solidFill>
              <a:effectLst/>
            </a:endParaRPr>
          </a:p>
        </p:txBody>
      </p:sp>
      <p:pic>
        <p:nvPicPr>
          <p:cNvPr id="3" name="Imagen 2">
            <a:extLst>
              <a:ext uri="{FF2B5EF4-FFF2-40B4-BE49-F238E27FC236}">
                <a16:creationId xmlns:a16="http://schemas.microsoft.com/office/drawing/2014/main" id="{EAB43C26-5C9F-15FF-630F-B803ACB0876D}"/>
              </a:ext>
            </a:extLst>
          </p:cNvPr>
          <p:cNvPicPr>
            <a:picLocks noChangeAspect="1"/>
          </p:cNvPicPr>
          <p:nvPr/>
        </p:nvPicPr>
        <p:blipFill>
          <a:blip r:embed="rId3"/>
          <a:stretch>
            <a:fillRect/>
          </a:stretch>
        </p:blipFill>
        <p:spPr>
          <a:xfrm>
            <a:off x="630237" y="1390384"/>
            <a:ext cx="5770563" cy="2605295"/>
          </a:xfrm>
          <a:prstGeom prst="rect">
            <a:avLst/>
          </a:prstGeom>
        </p:spPr>
      </p:pic>
      <p:pic>
        <p:nvPicPr>
          <p:cNvPr id="4" name="Imagen 3">
            <a:extLst>
              <a:ext uri="{FF2B5EF4-FFF2-40B4-BE49-F238E27FC236}">
                <a16:creationId xmlns:a16="http://schemas.microsoft.com/office/drawing/2014/main" id="{2DD64183-2B26-9DA0-07F0-4E7D4A6BAE66}"/>
              </a:ext>
            </a:extLst>
          </p:cNvPr>
          <p:cNvPicPr>
            <a:picLocks noChangeAspect="1"/>
          </p:cNvPicPr>
          <p:nvPr/>
        </p:nvPicPr>
        <p:blipFill>
          <a:blip r:embed="rId4"/>
          <a:stretch>
            <a:fillRect/>
          </a:stretch>
        </p:blipFill>
        <p:spPr>
          <a:xfrm>
            <a:off x="6207562" y="3497262"/>
            <a:ext cx="5308673" cy="3008465"/>
          </a:xfrm>
          <a:prstGeom prst="rect">
            <a:avLst/>
          </a:prstGeom>
        </p:spPr>
      </p:pic>
    </p:spTree>
    <p:extLst>
      <p:ext uri="{BB962C8B-B14F-4D97-AF65-F5344CB8AC3E}">
        <p14:creationId xmlns:p14="http://schemas.microsoft.com/office/powerpoint/2010/main" val="15956678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MasterSp="0">
  <p:cSld>
    <p:bg>
      <p:bgPr>
        <a:gradFill>
          <a:gsLst>
            <a:gs pos="82000">
              <a:srgbClr val="FFFFFF"/>
            </a:gs>
            <a:gs pos="100000">
              <a:srgbClr val="FFFFFF"/>
            </a:gs>
          </a:gsLst>
          <a:lin ang="5400000" scaled="0"/>
        </a:gradFill>
        <a:effectLst/>
      </p:bgPr>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Instalar</a:t>
            </a:r>
            <a:r>
              <a:rPr lang="en-GB" dirty="0">
                <a:solidFill>
                  <a:srgbClr val="0078D7"/>
                </a:solidFill>
                <a:latin typeface="Segoe UI Semibold"/>
              </a:rPr>
              <a:t> un </a:t>
            </a:r>
            <a:r>
              <a:rPr lang="en-GB" dirty="0" err="1">
                <a:solidFill>
                  <a:srgbClr val="0078D7"/>
                </a:solidFill>
                <a:latin typeface="Segoe UI Semibold"/>
              </a:rPr>
              <a:t>agente</a:t>
            </a:r>
            <a:r>
              <a:rPr lang="en-GB" dirty="0">
                <a:solidFill>
                  <a:srgbClr val="0078D7"/>
                </a:solidFill>
                <a:latin typeface="Segoe UI Semibold"/>
              </a:rPr>
              <a:t> </a:t>
            </a:r>
            <a:r>
              <a:rPr lang="en-GB" dirty="0" err="1">
                <a:solidFill>
                  <a:srgbClr val="0078D7"/>
                </a:solidFill>
                <a:latin typeface="Segoe UI Semibold"/>
              </a:rPr>
              <a:t>en</a:t>
            </a:r>
            <a:r>
              <a:rPr lang="en-GB" dirty="0">
                <a:solidFill>
                  <a:srgbClr val="0078D7"/>
                </a:solidFill>
                <a:latin typeface="Segoe UI Semibold"/>
              </a:rPr>
              <a:t> </a:t>
            </a:r>
            <a:r>
              <a:rPr lang="en-GB" dirty="0" err="1">
                <a:solidFill>
                  <a:srgbClr val="0078D7"/>
                </a:solidFill>
                <a:latin typeface="Segoe UI Semibold"/>
              </a:rPr>
              <a:t>nuestro</a:t>
            </a:r>
            <a:r>
              <a:rPr lang="en-GB" dirty="0">
                <a:solidFill>
                  <a:srgbClr val="0078D7"/>
                </a:solidFill>
                <a:latin typeface="Segoe UI Semibold"/>
              </a:rPr>
              <a:t> </a:t>
            </a:r>
            <a:r>
              <a:rPr lang="en-GB" dirty="0" err="1">
                <a:solidFill>
                  <a:srgbClr val="0078D7"/>
                </a:solidFill>
                <a:latin typeface="Segoe UI Semibold"/>
              </a:rPr>
              <a:t>entorno</a:t>
            </a:r>
            <a:endParaRPr kumimoji="0" lang="en-GB" sz="54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
        <p:nvSpPr>
          <p:cNvPr id="11" name="CuadroTexto 10">
            <a:extLst>
              <a:ext uri="{FF2B5EF4-FFF2-40B4-BE49-F238E27FC236}">
                <a16:creationId xmlns:a16="http://schemas.microsoft.com/office/drawing/2014/main" id="{878F303D-BBB8-E175-5E0A-386E2AE3FD07}"/>
              </a:ext>
            </a:extLst>
          </p:cNvPr>
          <p:cNvSpPr txBox="1"/>
          <p:nvPr/>
        </p:nvSpPr>
        <p:spPr>
          <a:xfrm>
            <a:off x="330741" y="981075"/>
            <a:ext cx="10992255" cy="3455305"/>
          </a:xfrm>
          <a:prstGeom prst="rect">
            <a:avLst/>
          </a:prstGeom>
          <a:noFill/>
        </p:spPr>
        <p:txBody>
          <a:bodyPr wrap="square" lIns="182880" tIns="146304" rIns="182880" bIns="146304" rtlCol="0">
            <a:spAutoFit/>
          </a:bodyPr>
          <a:lstStyle/>
          <a:p>
            <a:pPr marL="285750" indent="-285750" rtl="0">
              <a:spcBef>
                <a:spcPts val="1200"/>
              </a:spcBef>
              <a:spcAft>
                <a:spcPts val="400"/>
              </a:spcAft>
              <a:buClr>
                <a:schemeClr val="accent2"/>
              </a:buClr>
              <a:buFont typeface="Wingdings" pitchFamily="2" charset="2"/>
              <a:buChar char="§"/>
            </a:pPr>
            <a:r>
              <a:rPr lang="es-AR" sz="1400" b="0" u="none" strike="noStrike" dirty="0">
                <a:solidFill>
                  <a:schemeClr val="bg1"/>
                </a:solidFill>
                <a:effectLst/>
              </a:rPr>
              <a:t>Microsoft </a:t>
            </a:r>
            <a:r>
              <a:rPr lang="es-AR" sz="1400" b="0" u="none" strike="noStrike" dirty="0" err="1">
                <a:solidFill>
                  <a:schemeClr val="bg1"/>
                </a:solidFill>
                <a:effectLst/>
              </a:rPr>
              <a:t>Hosted</a:t>
            </a:r>
            <a:endParaRPr lang="es-AR" sz="1400" b="0" u="none" strike="noStrike" dirty="0">
              <a:solidFill>
                <a:schemeClr val="bg1"/>
              </a:solidFill>
              <a:effectLst/>
            </a:endParaRPr>
          </a:p>
          <a:p>
            <a:pPr marL="752094" lvl="1" indent="-285750">
              <a:spcBef>
                <a:spcPts val="1200"/>
              </a:spcBef>
              <a:spcAft>
                <a:spcPts val="400"/>
              </a:spcAft>
              <a:buClr>
                <a:schemeClr val="accent2"/>
              </a:buClr>
              <a:buFont typeface="Wingdings" pitchFamily="2" charset="2"/>
              <a:buChar char="§"/>
            </a:pPr>
            <a:r>
              <a:rPr lang="es-AR" sz="1400" b="0" i="0" u="none" strike="noStrike" dirty="0">
                <a:solidFill>
                  <a:srgbClr val="000000"/>
                </a:solidFill>
                <a:effectLst/>
              </a:rPr>
              <a:t>Proveen 10GB de Storage</a:t>
            </a:r>
          </a:p>
          <a:p>
            <a:pPr marL="752094" lvl="1" indent="-285750">
              <a:spcBef>
                <a:spcPts val="1200"/>
              </a:spcBef>
              <a:spcAft>
                <a:spcPts val="400"/>
              </a:spcAft>
              <a:buClr>
                <a:schemeClr val="accent2"/>
              </a:buClr>
              <a:buFont typeface="Wingdings" pitchFamily="2" charset="2"/>
              <a:buChar char="§"/>
            </a:pPr>
            <a:r>
              <a:rPr lang="es-AR" sz="1400" b="0" i="0" u="none" strike="noStrike" dirty="0">
                <a:solidFill>
                  <a:srgbClr val="000000"/>
                </a:solidFill>
                <a:effectLst/>
              </a:rPr>
              <a:t>Proyectos públicos hasta 10 MS-</a:t>
            </a:r>
            <a:r>
              <a:rPr lang="es-AR" sz="1400" b="0" i="0" u="none" strike="noStrike" dirty="0" err="1">
                <a:solidFill>
                  <a:srgbClr val="000000"/>
                </a:solidFill>
                <a:effectLst/>
              </a:rPr>
              <a:t>hosted</a:t>
            </a:r>
            <a:r>
              <a:rPr lang="es-AR" sz="1400" b="0" i="0" u="none" strike="noStrike" dirty="0">
                <a:solidFill>
                  <a:srgbClr val="000000"/>
                </a:solidFill>
                <a:effectLst/>
              </a:rPr>
              <a:t> gratis que pueden correr por 6 </a:t>
            </a:r>
            <a:r>
              <a:rPr lang="es-AR" sz="1400" b="0" i="0" u="none" strike="noStrike" dirty="0" err="1">
                <a:solidFill>
                  <a:srgbClr val="000000"/>
                </a:solidFill>
                <a:effectLst/>
              </a:rPr>
              <a:t>hs</a:t>
            </a:r>
            <a:r>
              <a:rPr lang="es-AR" sz="1400" b="0" i="0" u="none" strike="noStrike" dirty="0">
                <a:solidFill>
                  <a:srgbClr val="000000"/>
                </a:solidFill>
                <a:effectLst/>
              </a:rPr>
              <a:t> cada vez. Sin límites por mes.</a:t>
            </a:r>
          </a:p>
          <a:p>
            <a:pPr marL="752094" lvl="1" indent="-285750">
              <a:spcBef>
                <a:spcPts val="1200"/>
              </a:spcBef>
              <a:spcAft>
                <a:spcPts val="400"/>
              </a:spcAft>
              <a:buClr>
                <a:schemeClr val="accent2"/>
              </a:buClr>
              <a:buFont typeface="Wingdings" pitchFamily="2" charset="2"/>
              <a:buChar char="§"/>
            </a:pPr>
            <a:r>
              <a:rPr lang="es-AR" sz="1400" b="0" i="0" u="none" strike="noStrike" dirty="0">
                <a:solidFill>
                  <a:srgbClr val="000000"/>
                </a:solidFill>
                <a:effectLst/>
              </a:rPr>
              <a:t>Proyectos privados: 1 </a:t>
            </a:r>
            <a:r>
              <a:rPr lang="es-AR" sz="1400" b="0" i="0" u="none" strike="noStrike" dirty="0" err="1">
                <a:solidFill>
                  <a:srgbClr val="000000"/>
                </a:solidFill>
                <a:effectLst/>
              </a:rPr>
              <a:t>job</a:t>
            </a:r>
            <a:r>
              <a:rPr lang="es-AR" sz="1400" b="0" i="0" u="none" strike="noStrike" dirty="0">
                <a:solidFill>
                  <a:srgbClr val="000000"/>
                </a:solidFill>
                <a:effectLst/>
              </a:rPr>
              <a:t> gratis que puede correr por 1 </a:t>
            </a:r>
            <a:r>
              <a:rPr lang="es-AR" sz="1400" b="0" i="0" u="none" strike="noStrike" dirty="0" err="1">
                <a:solidFill>
                  <a:srgbClr val="000000"/>
                </a:solidFill>
                <a:effectLst/>
              </a:rPr>
              <a:t>hr</a:t>
            </a:r>
            <a:r>
              <a:rPr lang="es-AR" sz="1400" b="0" i="0" u="none" strike="noStrike" dirty="0">
                <a:solidFill>
                  <a:srgbClr val="000000"/>
                </a:solidFill>
                <a:effectLst/>
              </a:rPr>
              <a:t> cada vez con un límite de 30 </a:t>
            </a:r>
            <a:r>
              <a:rPr lang="es-AR" sz="1400" b="0" i="0" u="none" strike="noStrike" dirty="0" err="1">
                <a:solidFill>
                  <a:srgbClr val="000000"/>
                </a:solidFill>
                <a:effectLst/>
              </a:rPr>
              <a:t>hs</a:t>
            </a:r>
            <a:r>
              <a:rPr lang="es-AR" sz="1400" b="0" i="0" u="none" strike="noStrike" dirty="0">
                <a:solidFill>
                  <a:srgbClr val="000000"/>
                </a:solidFill>
                <a:effectLst/>
              </a:rPr>
              <a:t> al mes. </a:t>
            </a:r>
          </a:p>
          <a:p>
            <a:pPr marL="752094" lvl="1" indent="-285750">
              <a:spcBef>
                <a:spcPts val="1200"/>
              </a:spcBef>
              <a:spcAft>
                <a:spcPts val="400"/>
              </a:spcAft>
              <a:buClr>
                <a:schemeClr val="accent2"/>
              </a:buClr>
              <a:buFont typeface="Wingdings" pitchFamily="2" charset="2"/>
              <a:buChar char="§"/>
            </a:pPr>
            <a:r>
              <a:rPr lang="es-AR" sz="1400" b="0" i="0" u="none" strike="noStrike" dirty="0">
                <a:solidFill>
                  <a:srgbClr val="000000"/>
                </a:solidFill>
                <a:effectLst/>
              </a:rPr>
              <a:t>Corren sobre Microsoft Azure general </a:t>
            </a:r>
            <a:r>
              <a:rPr lang="es-AR" sz="1400" b="0" i="0" u="none" strike="noStrike" dirty="0" err="1">
                <a:solidFill>
                  <a:srgbClr val="000000"/>
                </a:solidFill>
                <a:effectLst/>
              </a:rPr>
              <a:t>purpose</a:t>
            </a:r>
            <a:r>
              <a:rPr lang="es-AR" sz="1400" b="0" i="0" u="none" strike="noStrike" dirty="0">
                <a:solidFill>
                  <a:srgbClr val="000000"/>
                </a:solidFill>
                <a:effectLst/>
              </a:rPr>
              <a:t> virtual machines Standard_DS2_v2</a:t>
            </a:r>
          </a:p>
          <a:p>
            <a:pPr marL="752094" lvl="1" indent="-285750">
              <a:spcBef>
                <a:spcPts val="1200"/>
              </a:spcBef>
              <a:spcAft>
                <a:spcPts val="400"/>
              </a:spcAft>
              <a:buClr>
                <a:schemeClr val="accent2"/>
              </a:buClr>
              <a:buFont typeface="Wingdings" pitchFamily="2" charset="2"/>
              <a:buChar char="§"/>
            </a:pPr>
            <a:r>
              <a:rPr lang="es-AR" sz="1400" b="0" i="0" u="none" strike="noStrike" dirty="0">
                <a:solidFill>
                  <a:srgbClr val="000000"/>
                </a:solidFill>
                <a:effectLst/>
              </a:rPr>
              <a:t>Corren como administrador en Windows y </a:t>
            </a:r>
            <a:r>
              <a:rPr lang="es-AR" sz="1400" b="0" i="0" u="none" strike="noStrike" dirty="0" err="1">
                <a:solidFill>
                  <a:srgbClr val="000000"/>
                </a:solidFill>
                <a:effectLst/>
              </a:rPr>
              <a:t>passwordless</a:t>
            </a:r>
            <a:r>
              <a:rPr lang="es-AR" sz="1400" b="0" i="0" u="none" strike="noStrike" dirty="0">
                <a:solidFill>
                  <a:srgbClr val="000000"/>
                </a:solidFill>
                <a:effectLst/>
              </a:rPr>
              <a:t> sudo </a:t>
            </a:r>
            <a:r>
              <a:rPr lang="es-AR" sz="1400" b="0" i="0" u="none" strike="noStrike" dirty="0" err="1">
                <a:solidFill>
                  <a:srgbClr val="000000"/>
                </a:solidFill>
                <a:effectLst/>
              </a:rPr>
              <a:t>user</a:t>
            </a:r>
            <a:r>
              <a:rPr lang="es-AR" sz="1400" b="0" i="0" u="none" strike="noStrike" dirty="0">
                <a:solidFill>
                  <a:srgbClr val="000000"/>
                </a:solidFill>
                <a:effectLst/>
              </a:rPr>
              <a:t> en Linux</a:t>
            </a:r>
          </a:p>
          <a:p>
            <a:pPr marL="285750" indent="-285750" rtl="0">
              <a:spcBef>
                <a:spcPts val="1200"/>
              </a:spcBef>
              <a:spcAft>
                <a:spcPts val="400"/>
              </a:spcAft>
              <a:buClr>
                <a:schemeClr val="accent2"/>
              </a:buClr>
              <a:buFont typeface="Wingdings" pitchFamily="2" charset="2"/>
              <a:buChar char="§"/>
            </a:pPr>
            <a:r>
              <a:rPr lang="es-AR" sz="1400" b="0" u="none" strike="noStrike" dirty="0" err="1">
                <a:solidFill>
                  <a:schemeClr val="bg1"/>
                </a:solidFill>
                <a:effectLst/>
              </a:rPr>
              <a:t>Self</a:t>
            </a:r>
            <a:r>
              <a:rPr lang="es-AR" sz="1400" b="0" u="none" strike="noStrike" dirty="0">
                <a:solidFill>
                  <a:schemeClr val="bg1"/>
                </a:solidFill>
                <a:effectLst/>
              </a:rPr>
              <a:t> </a:t>
            </a:r>
            <a:r>
              <a:rPr lang="es-AR" sz="1400" b="0" u="none" strike="noStrike" dirty="0" err="1">
                <a:solidFill>
                  <a:schemeClr val="bg1"/>
                </a:solidFill>
                <a:effectLst/>
              </a:rPr>
              <a:t>Hosted</a:t>
            </a:r>
            <a:r>
              <a:rPr lang="es-AR" sz="1400" b="0" u="none" strike="noStrike" dirty="0">
                <a:solidFill>
                  <a:schemeClr val="bg1"/>
                </a:solidFill>
                <a:effectLst/>
              </a:rPr>
              <a:t> </a:t>
            </a:r>
            <a:r>
              <a:rPr lang="es-AR" sz="1400" b="0" u="none" strike="noStrike" dirty="0" err="1">
                <a:solidFill>
                  <a:schemeClr val="bg1"/>
                </a:solidFill>
                <a:effectLst/>
              </a:rPr>
              <a:t>Agents</a:t>
            </a:r>
            <a:r>
              <a:rPr lang="es-AR" sz="1400" b="0" u="none" strike="noStrike" dirty="0">
                <a:solidFill>
                  <a:schemeClr val="bg1"/>
                </a:solidFill>
                <a:effectLst/>
              </a:rPr>
              <a:t>:</a:t>
            </a:r>
          </a:p>
          <a:p>
            <a:pPr marL="752094" lvl="1" indent="-285750">
              <a:spcBef>
                <a:spcPts val="1200"/>
              </a:spcBef>
              <a:spcAft>
                <a:spcPts val="400"/>
              </a:spcAft>
              <a:buClr>
                <a:schemeClr val="accent2"/>
              </a:buClr>
              <a:buFont typeface="Wingdings" pitchFamily="2" charset="2"/>
              <a:buChar char="§"/>
            </a:pPr>
            <a:r>
              <a:rPr lang="es-AR" sz="1400" dirty="0">
                <a:solidFill>
                  <a:schemeClr val="bg1"/>
                </a:solidFill>
              </a:rPr>
              <a:t>Puedo instalar agentes en mis entornos</a:t>
            </a:r>
            <a:r>
              <a:rPr lang="es-AR" sz="1400" b="0" u="none" strike="noStrike" dirty="0">
                <a:solidFill>
                  <a:schemeClr val="bg1"/>
                </a:solidFill>
                <a:effectLst/>
              </a:rPr>
              <a:t> </a:t>
            </a:r>
            <a:endParaRPr lang="es-AR" sz="1600" b="1" dirty="0">
              <a:solidFill>
                <a:schemeClr val="bg1"/>
              </a:solidFill>
              <a:effectLst/>
            </a:endParaRPr>
          </a:p>
        </p:txBody>
      </p:sp>
      <p:pic>
        <p:nvPicPr>
          <p:cNvPr id="1026" name="Picture 2">
            <a:extLst>
              <a:ext uri="{FF2B5EF4-FFF2-40B4-BE49-F238E27FC236}">
                <a16:creationId xmlns:a16="http://schemas.microsoft.com/office/drawing/2014/main" id="{0564B5B8-A25F-CAA0-B954-D4C98139C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7719" y="4330014"/>
            <a:ext cx="6366449" cy="2084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03516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Seguridad</a:t>
            </a:r>
            <a:r>
              <a:rPr lang="en-GB" dirty="0">
                <a:solidFill>
                  <a:srgbClr val="0078D7"/>
                </a:solidFill>
                <a:latin typeface="Segoe UI Semibold"/>
              </a:rPr>
              <a:t> de </a:t>
            </a:r>
            <a:r>
              <a:rPr lang="en-GB" dirty="0" err="1">
                <a:solidFill>
                  <a:srgbClr val="0078D7"/>
                </a:solidFill>
                <a:latin typeface="Segoe UI Semibold"/>
              </a:rPr>
              <a:t>los</a:t>
            </a:r>
            <a:r>
              <a:rPr lang="en-GB" dirty="0">
                <a:solidFill>
                  <a:srgbClr val="0078D7"/>
                </a:solidFill>
                <a:latin typeface="Segoe UI Semibold"/>
              </a:rPr>
              <a:t> </a:t>
            </a:r>
            <a:r>
              <a:rPr lang="en-GB" dirty="0" err="1">
                <a:solidFill>
                  <a:srgbClr val="0078D7"/>
                </a:solidFill>
                <a:latin typeface="Segoe UI Semibold"/>
              </a:rPr>
              <a:t>Agentes</a:t>
            </a:r>
            <a:endParaRPr kumimoji="0" lang="en-GB" sz="54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
        <p:nvSpPr>
          <p:cNvPr id="11" name="CuadroTexto 10">
            <a:extLst>
              <a:ext uri="{FF2B5EF4-FFF2-40B4-BE49-F238E27FC236}">
                <a16:creationId xmlns:a16="http://schemas.microsoft.com/office/drawing/2014/main" id="{878F303D-BBB8-E175-5E0A-386E2AE3FD07}"/>
              </a:ext>
            </a:extLst>
          </p:cNvPr>
          <p:cNvSpPr txBox="1"/>
          <p:nvPr/>
        </p:nvSpPr>
        <p:spPr>
          <a:xfrm>
            <a:off x="330741" y="981075"/>
            <a:ext cx="10992255" cy="3168047"/>
          </a:xfrm>
          <a:prstGeom prst="rect">
            <a:avLst/>
          </a:prstGeom>
          <a:noFill/>
        </p:spPr>
        <p:txBody>
          <a:bodyPr wrap="square" lIns="182880" tIns="146304" rIns="182880" bIns="146304" rtlCol="0">
            <a:spAutoFit/>
          </a:bodyPr>
          <a:lstStyle/>
          <a:p>
            <a:pPr marL="285750" indent="-285750">
              <a:spcBef>
                <a:spcPts val="1200"/>
              </a:spcBef>
              <a:spcAft>
                <a:spcPts val="400"/>
              </a:spcAft>
              <a:buClr>
                <a:schemeClr val="accent2"/>
              </a:buClr>
              <a:buFont typeface="Wingdings" pitchFamily="2" charset="2"/>
              <a:buChar char="§"/>
            </a:pPr>
            <a:r>
              <a:rPr lang="es-AR" sz="1600" dirty="0">
                <a:solidFill>
                  <a:schemeClr val="bg1"/>
                </a:solidFill>
              </a:rPr>
              <a:t>Reader: Los miembros de este rol pueden ver el grupo de agentes, así como los agentes. Normalmente, se utiliza para agregar operadores que son responsables de supervisar los agentes y su estado.
</a:t>
            </a:r>
            <a:r>
              <a:rPr lang="es-AR" sz="1600" dirty="0" err="1">
                <a:solidFill>
                  <a:schemeClr val="bg1"/>
                </a:solidFill>
              </a:rPr>
              <a:t>Service</a:t>
            </a:r>
            <a:r>
              <a:rPr lang="es-AR" sz="1600" dirty="0">
                <a:solidFill>
                  <a:schemeClr val="bg1"/>
                </a:solidFill>
              </a:rPr>
              <a:t> </a:t>
            </a:r>
            <a:r>
              <a:rPr lang="es-AR" sz="1600" dirty="0" err="1">
                <a:solidFill>
                  <a:schemeClr val="bg1"/>
                </a:solidFill>
              </a:rPr>
              <a:t>Account</a:t>
            </a:r>
            <a:r>
              <a:rPr lang="es-AR" sz="1600" dirty="0">
                <a:solidFill>
                  <a:schemeClr val="bg1"/>
                </a:solidFill>
              </a:rPr>
              <a:t>: los miembros de este rol pueden usar el grupo de agentes de la organización para crear un grupo de agentes de proyecto en un proyecto. Si sigue las directrices anteriores para crear nuevos grupos de agentes de proyecto, normalmente no tiene que agregar ningún miembro aquí.
</a:t>
            </a:r>
            <a:r>
              <a:rPr lang="es-AR" sz="1600" dirty="0" err="1">
                <a:solidFill>
                  <a:schemeClr val="bg1"/>
                </a:solidFill>
              </a:rPr>
              <a:t>Administrator</a:t>
            </a:r>
            <a:r>
              <a:rPr lang="es-AR" sz="1600" dirty="0">
                <a:solidFill>
                  <a:schemeClr val="bg1"/>
                </a:solidFill>
              </a:rPr>
              <a:t>: además de todos los permisos anteriores, los miembros de este rol pueden registrar o anular el registro de agentes del grupo de agentes de la organización. También pueden hacer referencia al grupo de agentes de la organización al crear un grupo de agentes de proyecto en un proyecto. Por último, también pueden administrar la pertenencia a todos los roles del grupo de agentes de la organización. El usuario que creó el grupo de agentes de la organización se agrega automáticamente al rol de administrador de ese grupo.</a:t>
            </a:r>
            <a:endParaRPr lang="es-AR" sz="1600" dirty="0">
              <a:solidFill>
                <a:schemeClr val="bg1"/>
              </a:solidFill>
              <a:effectLst/>
            </a:endParaRPr>
          </a:p>
        </p:txBody>
      </p:sp>
    </p:spTree>
    <p:extLst>
      <p:ext uri="{BB962C8B-B14F-4D97-AF65-F5344CB8AC3E}">
        <p14:creationId xmlns:p14="http://schemas.microsoft.com/office/powerpoint/2010/main" val="207447051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Instalar</a:t>
            </a:r>
            <a:r>
              <a:rPr lang="en-GB" dirty="0">
                <a:solidFill>
                  <a:srgbClr val="0078D7"/>
                </a:solidFill>
                <a:latin typeface="Segoe UI Semibold"/>
              </a:rPr>
              <a:t> un </a:t>
            </a:r>
            <a:r>
              <a:rPr lang="en-GB" dirty="0" err="1">
                <a:solidFill>
                  <a:srgbClr val="0078D7"/>
                </a:solidFill>
                <a:latin typeface="Segoe UI Semibold"/>
              </a:rPr>
              <a:t>agente</a:t>
            </a:r>
            <a:r>
              <a:rPr lang="en-GB" dirty="0">
                <a:solidFill>
                  <a:srgbClr val="0078D7"/>
                </a:solidFill>
                <a:latin typeface="Segoe UI Semibold"/>
              </a:rPr>
              <a:t> </a:t>
            </a:r>
            <a:r>
              <a:rPr lang="en-GB" dirty="0" err="1">
                <a:solidFill>
                  <a:srgbClr val="0078D7"/>
                </a:solidFill>
                <a:latin typeface="Segoe UI Semibold"/>
              </a:rPr>
              <a:t>en</a:t>
            </a:r>
            <a:r>
              <a:rPr lang="en-GB" dirty="0">
                <a:solidFill>
                  <a:srgbClr val="0078D7"/>
                </a:solidFill>
                <a:latin typeface="Segoe UI Semibold"/>
              </a:rPr>
              <a:t> </a:t>
            </a:r>
            <a:r>
              <a:rPr lang="en-GB" dirty="0" err="1">
                <a:solidFill>
                  <a:srgbClr val="0078D7"/>
                </a:solidFill>
                <a:latin typeface="Segoe UI Semibold"/>
              </a:rPr>
              <a:t>nuestro</a:t>
            </a:r>
            <a:r>
              <a:rPr lang="en-GB" dirty="0">
                <a:solidFill>
                  <a:srgbClr val="0078D7"/>
                </a:solidFill>
                <a:latin typeface="Segoe UI Semibold"/>
              </a:rPr>
              <a:t> </a:t>
            </a:r>
            <a:r>
              <a:rPr lang="en-GB" dirty="0" err="1">
                <a:solidFill>
                  <a:srgbClr val="0078D7"/>
                </a:solidFill>
                <a:latin typeface="Segoe UI Semibold"/>
              </a:rPr>
              <a:t>entorno</a:t>
            </a:r>
            <a:endParaRPr kumimoji="0" lang="en-GB" sz="54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
        <p:nvSpPr>
          <p:cNvPr id="5" name="CuadroTexto 4">
            <a:extLst>
              <a:ext uri="{FF2B5EF4-FFF2-40B4-BE49-F238E27FC236}">
                <a16:creationId xmlns:a16="http://schemas.microsoft.com/office/drawing/2014/main" id="{24B968B7-546F-49C0-FD82-7DE3088B877D}"/>
              </a:ext>
            </a:extLst>
          </p:cNvPr>
          <p:cNvSpPr txBox="1"/>
          <p:nvPr/>
        </p:nvSpPr>
        <p:spPr>
          <a:xfrm>
            <a:off x="330741" y="981075"/>
            <a:ext cx="10992255" cy="931537"/>
          </a:xfrm>
          <a:prstGeom prst="rect">
            <a:avLst/>
          </a:prstGeom>
          <a:noFill/>
        </p:spPr>
        <p:txBody>
          <a:bodyPr wrap="square" lIns="182880" tIns="146304" rIns="182880" bIns="146304" rtlCol="0">
            <a:spAutoFit/>
          </a:bodyPr>
          <a:lstStyle/>
          <a:p>
            <a:pPr marL="285750" indent="-285750" rtl="0">
              <a:spcBef>
                <a:spcPts val="1200"/>
              </a:spcBef>
              <a:spcAft>
                <a:spcPts val="400"/>
              </a:spcAft>
              <a:buClr>
                <a:schemeClr val="accent2"/>
              </a:buClr>
              <a:buFont typeface="Wingdings" pitchFamily="2" charset="2"/>
              <a:buChar char="§"/>
            </a:pPr>
            <a:r>
              <a:rPr lang="es-AR" sz="1400" b="0" u="none" strike="noStrike" dirty="0">
                <a:solidFill>
                  <a:schemeClr val="bg1"/>
                </a:solidFill>
                <a:effectLst/>
              </a:rPr>
              <a:t>Crear un Personal Access Token</a:t>
            </a:r>
          </a:p>
          <a:p>
            <a:pPr marL="285750" indent="-285750" rtl="0">
              <a:spcBef>
                <a:spcPts val="1200"/>
              </a:spcBef>
              <a:spcAft>
                <a:spcPts val="400"/>
              </a:spcAft>
              <a:buClr>
                <a:schemeClr val="accent2"/>
              </a:buClr>
              <a:buFont typeface="Wingdings" pitchFamily="2" charset="2"/>
              <a:buChar char="§"/>
            </a:pPr>
            <a:r>
              <a:rPr lang="es-AR" sz="1400" dirty="0">
                <a:solidFill>
                  <a:schemeClr val="bg1"/>
                </a:solidFill>
              </a:rPr>
              <a:t>Guardarlo en algún lugar</a:t>
            </a:r>
          </a:p>
        </p:txBody>
      </p:sp>
      <p:pic>
        <p:nvPicPr>
          <p:cNvPr id="3" name="Imagen 2">
            <a:extLst>
              <a:ext uri="{FF2B5EF4-FFF2-40B4-BE49-F238E27FC236}">
                <a16:creationId xmlns:a16="http://schemas.microsoft.com/office/drawing/2014/main" id="{8E43749D-9433-BD17-32B0-C8B0390AFD81}"/>
              </a:ext>
            </a:extLst>
          </p:cNvPr>
          <p:cNvPicPr>
            <a:picLocks noChangeAspect="1"/>
          </p:cNvPicPr>
          <p:nvPr/>
        </p:nvPicPr>
        <p:blipFill>
          <a:blip r:embed="rId3"/>
          <a:stretch>
            <a:fillRect/>
          </a:stretch>
        </p:blipFill>
        <p:spPr>
          <a:xfrm>
            <a:off x="434975" y="2246045"/>
            <a:ext cx="3291556" cy="3087955"/>
          </a:xfrm>
          <a:prstGeom prst="rect">
            <a:avLst/>
          </a:prstGeom>
        </p:spPr>
      </p:pic>
      <p:pic>
        <p:nvPicPr>
          <p:cNvPr id="4" name="Imagen 3">
            <a:extLst>
              <a:ext uri="{FF2B5EF4-FFF2-40B4-BE49-F238E27FC236}">
                <a16:creationId xmlns:a16="http://schemas.microsoft.com/office/drawing/2014/main" id="{9A75A9F6-33BE-EBEB-1AA6-D5C56D5AEE0D}"/>
              </a:ext>
            </a:extLst>
          </p:cNvPr>
          <p:cNvPicPr>
            <a:picLocks noChangeAspect="1"/>
          </p:cNvPicPr>
          <p:nvPr/>
        </p:nvPicPr>
        <p:blipFill>
          <a:blip r:embed="rId4"/>
          <a:stretch>
            <a:fillRect/>
          </a:stretch>
        </p:blipFill>
        <p:spPr>
          <a:xfrm>
            <a:off x="3726531" y="2246045"/>
            <a:ext cx="5436268" cy="3401769"/>
          </a:xfrm>
          <a:prstGeom prst="rect">
            <a:avLst/>
          </a:prstGeom>
        </p:spPr>
      </p:pic>
      <p:pic>
        <p:nvPicPr>
          <p:cNvPr id="6" name="Imagen 5">
            <a:extLst>
              <a:ext uri="{FF2B5EF4-FFF2-40B4-BE49-F238E27FC236}">
                <a16:creationId xmlns:a16="http://schemas.microsoft.com/office/drawing/2014/main" id="{9ABB391A-FB4C-409C-A26F-BC983243A295}"/>
              </a:ext>
            </a:extLst>
          </p:cNvPr>
          <p:cNvPicPr>
            <a:picLocks noChangeAspect="1"/>
          </p:cNvPicPr>
          <p:nvPr/>
        </p:nvPicPr>
        <p:blipFill>
          <a:blip r:embed="rId5"/>
          <a:stretch>
            <a:fillRect/>
          </a:stretch>
        </p:blipFill>
        <p:spPr>
          <a:xfrm>
            <a:off x="7968221" y="4114799"/>
            <a:ext cx="4033279" cy="2652712"/>
          </a:xfrm>
          <a:prstGeom prst="rect">
            <a:avLst/>
          </a:prstGeom>
        </p:spPr>
      </p:pic>
    </p:spTree>
    <p:extLst>
      <p:ext uri="{BB962C8B-B14F-4D97-AF65-F5344CB8AC3E}">
        <p14:creationId xmlns:p14="http://schemas.microsoft.com/office/powerpoint/2010/main" val="110918788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24B968B7-546F-49C0-FD82-7DE3088B877D}"/>
              </a:ext>
            </a:extLst>
          </p:cNvPr>
          <p:cNvSpPr txBox="1"/>
          <p:nvPr/>
        </p:nvSpPr>
        <p:spPr>
          <a:xfrm>
            <a:off x="330741" y="981075"/>
            <a:ext cx="10992255" cy="4296561"/>
          </a:xfrm>
          <a:prstGeom prst="rect">
            <a:avLst/>
          </a:prstGeom>
          <a:noFill/>
        </p:spPr>
        <p:txBody>
          <a:bodyPr wrap="square" lIns="182880" tIns="146304" rIns="182880" bIns="146304" rtlCol="0">
            <a:spAutoFit/>
          </a:bodyPr>
          <a:lstStyle/>
          <a:p>
            <a:pPr marL="285750" indent="-285750" rtl="0">
              <a:spcBef>
                <a:spcPts val="1200"/>
              </a:spcBef>
              <a:spcAft>
                <a:spcPts val="400"/>
              </a:spcAft>
              <a:buClr>
                <a:schemeClr val="accent2"/>
              </a:buClr>
              <a:buFont typeface="Wingdings" pitchFamily="2" charset="2"/>
              <a:buChar char="§"/>
            </a:pPr>
            <a:r>
              <a:rPr lang="es-AR" sz="1400" b="0" u="none" strike="noStrike" dirty="0">
                <a:solidFill>
                  <a:schemeClr val="bg1"/>
                </a:solidFill>
                <a:effectLst/>
              </a:rPr>
              <a:t>En Project </a:t>
            </a:r>
            <a:r>
              <a:rPr lang="es-AR" sz="1400" b="0" u="none" strike="noStrike" dirty="0" err="1">
                <a:solidFill>
                  <a:schemeClr val="bg1"/>
                </a:solidFill>
                <a:effectLst/>
              </a:rPr>
              <a:t>Settings</a:t>
            </a:r>
            <a:r>
              <a:rPr lang="es-AR" sz="1400" b="0" u="none" strike="noStrike" dirty="0">
                <a:solidFill>
                  <a:schemeClr val="bg1"/>
                </a:solidFill>
                <a:effectLst/>
              </a:rPr>
              <a:t>-&gt;Pipelines-&gt; </a:t>
            </a:r>
            <a:r>
              <a:rPr lang="es-AR" sz="1400" b="0" u="none" strike="noStrike" dirty="0" err="1">
                <a:solidFill>
                  <a:schemeClr val="bg1"/>
                </a:solidFill>
                <a:effectLst/>
              </a:rPr>
              <a:t>Agent</a:t>
            </a:r>
            <a:r>
              <a:rPr lang="es-AR" sz="1400" b="0" u="none" strike="noStrike" dirty="0">
                <a:solidFill>
                  <a:schemeClr val="bg1"/>
                </a:solidFill>
                <a:effectLst/>
              </a:rPr>
              <a:t> Pools, creamos un nuevo Pool de Agentes de tipo “</a:t>
            </a:r>
            <a:r>
              <a:rPr lang="es-AR" sz="1400" b="0" u="none" strike="noStrike" dirty="0" err="1">
                <a:solidFill>
                  <a:schemeClr val="bg1"/>
                </a:solidFill>
                <a:effectLst/>
              </a:rPr>
              <a:t>Self-hosted</a:t>
            </a:r>
            <a:r>
              <a:rPr lang="es-AR" sz="1400" b="0" u="none" strike="noStrike" dirty="0">
                <a:solidFill>
                  <a:schemeClr val="bg1"/>
                </a:solidFill>
                <a:effectLst/>
              </a:rPr>
              <a:t>”</a:t>
            </a:r>
          </a:p>
          <a:p>
            <a:pPr marL="285750" indent="-285750" rtl="0">
              <a:spcBef>
                <a:spcPts val="1200"/>
              </a:spcBef>
              <a:spcAft>
                <a:spcPts val="400"/>
              </a:spcAft>
              <a:buClr>
                <a:schemeClr val="accent2"/>
              </a:buClr>
              <a:buFont typeface="Wingdings" pitchFamily="2" charset="2"/>
              <a:buChar char="§"/>
            </a:pPr>
            <a:r>
              <a:rPr lang="es-AR" sz="1400" dirty="0">
                <a:solidFill>
                  <a:schemeClr val="bg1"/>
                </a:solidFill>
              </a:rPr>
              <a:t>Dar permisos a todos los pipelines</a:t>
            </a:r>
          </a:p>
          <a:p>
            <a:pPr marL="285750" indent="-285750" rtl="0">
              <a:spcBef>
                <a:spcPts val="1200"/>
              </a:spcBef>
              <a:spcAft>
                <a:spcPts val="400"/>
              </a:spcAft>
              <a:buClr>
                <a:schemeClr val="accent2"/>
              </a:buClr>
              <a:buFont typeface="Wingdings" pitchFamily="2" charset="2"/>
              <a:buChar char="§"/>
            </a:pPr>
            <a:endParaRPr lang="es-AR" sz="1400" dirty="0">
              <a:solidFill>
                <a:schemeClr val="bg1"/>
              </a:solidFill>
            </a:endParaRPr>
          </a:p>
          <a:p>
            <a:pPr marL="285750" indent="-285750" rtl="0">
              <a:spcBef>
                <a:spcPts val="1200"/>
              </a:spcBef>
              <a:spcAft>
                <a:spcPts val="400"/>
              </a:spcAft>
              <a:buClr>
                <a:schemeClr val="accent2"/>
              </a:buClr>
              <a:buFont typeface="Wingdings" pitchFamily="2" charset="2"/>
              <a:buChar char="§"/>
            </a:pPr>
            <a:endParaRPr lang="es-AR" sz="1400" dirty="0">
              <a:solidFill>
                <a:schemeClr val="bg1"/>
              </a:solidFill>
            </a:endParaRPr>
          </a:p>
          <a:p>
            <a:pPr marL="285750" indent="-285750" rtl="0">
              <a:spcBef>
                <a:spcPts val="1200"/>
              </a:spcBef>
              <a:spcAft>
                <a:spcPts val="400"/>
              </a:spcAft>
              <a:buClr>
                <a:schemeClr val="accent2"/>
              </a:buClr>
              <a:buFont typeface="Wingdings" pitchFamily="2" charset="2"/>
              <a:buChar char="§"/>
            </a:pPr>
            <a:endParaRPr lang="es-AR" sz="1400" dirty="0">
              <a:solidFill>
                <a:schemeClr val="bg1"/>
              </a:solidFill>
            </a:endParaRPr>
          </a:p>
          <a:p>
            <a:pPr marL="285750" indent="-285750" rtl="0">
              <a:spcBef>
                <a:spcPts val="1200"/>
              </a:spcBef>
              <a:spcAft>
                <a:spcPts val="400"/>
              </a:spcAft>
              <a:buClr>
                <a:schemeClr val="accent2"/>
              </a:buClr>
              <a:buFont typeface="Wingdings" pitchFamily="2" charset="2"/>
              <a:buChar char="§"/>
            </a:pPr>
            <a:endParaRPr lang="es-AR" sz="1400" dirty="0">
              <a:solidFill>
                <a:schemeClr val="bg1"/>
              </a:solidFill>
            </a:endParaRPr>
          </a:p>
          <a:p>
            <a:pPr rtl="0">
              <a:spcBef>
                <a:spcPts val="1200"/>
              </a:spcBef>
              <a:spcAft>
                <a:spcPts val="400"/>
              </a:spcAft>
              <a:buClr>
                <a:schemeClr val="accent2"/>
              </a:buClr>
            </a:pPr>
            <a:endParaRPr lang="es-AR" sz="1400" dirty="0">
              <a:solidFill>
                <a:schemeClr val="bg1"/>
              </a:solidFill>
            </a:endParaRPr>
          </a:p>
          <a:p>
            <a:pPr marL="285750" indent="-285750" rtl="0">
              <a:spcBef>
                <a:spcPts val="1200"/>
              </a:spcBef>
              <a:spcAft>
                <a:spcPts val="400"/>
              </a:spcAft>
              <a:buClr>
                <a:schemeClr val="accent2"/>
              </a:buClr>
              <a:buFont typeface="Wingdings" pitchFamily="2" charset="2"/>
              <a:buChar char="§"/>
            </a:pPr>
            <a:endParaRPr lang="es-AR" sz="1400" dirty="0">
              <a:solidFill>
                <a:schemeClr val="bg1"/>
              </a:solidFill>
            </a:endParaRPr>
          </a:p>
          <a:p>
            <a:pPr marL="285750" indent="-285750" rtl="0">
              <a:spcBef>
                <a:spcPts val="1200"/>
              </a:spcBef>
              <a:spcAft>
                <a:spcPts val="400"/>
              </a:spcAft>
              <a:buClr>
                <a:schemeClr val="accent2"/>
              </a:buClr>
              <a:buFont typeface="Wingdings" pitchFamily="2" charset="2"/>
              <a:buChar char="§"/>
            </a:pPr>
            <a:endParaRPr lang="es-AR" sz="1400" dirty="0">
              <a:solidFill>
                <a:schemeClr val="bg1"/>
              </a:solidFill>
            </a:endParaRPr>
          </a:p>
          <a:p>
            <a:pPr marL="285750" indent="-285750" rtl="0">
              <a:spcBef>
                <a:spcPts val="1200"/>
              </a:spcBef>
              <a:spcAft>
                <a:spcPts val="400"/>
              </a:spcAft>
              <a:buClr>
                <a:schemeClr val="accent2"/>
              </a:buClr>
              <a:buFont typeface="Wingdings" pitchFamily="2" charset="2"/>
              <a:buChar char="§"/>
            </a:pPr>
            <a:r>
              <a:rPr lang="es-AR" sz="1400" dirty="0">
                <a:solidFill>
                  <a:schemeClr val="bg1"/>
                </a:solidFill>
              </a:rPr>
              <a:t>Seleccionar el Pool creado y agregar un nuevo agente</a:t>
            </a:r>
          </a:p>
        </p:txBody>
      </p:sp>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Instalar</a:t>
            </a:r>
            <a:r>
              <a:rPr lang="en-GB" dirty="0">
                <a:solidFill>
                  <a:srgbClr val="0078D7"/>
                </a:solidFill>
                <a:latin typeface="Segoe UI Semibold"/>
              </a:rPr>
              <a:t> un </a:t>
            </a:r>
            <a:r>
              <a:rPr lang="en-GB" dirty="0" err="1">
                <a:solidFill>
                  <a:srgbClr val="0078D7"/>
                </a:solidFill>
                <a:latin typeface="Segoe UI Semibold"/>
              </a:rPr>
              <a:t>agente</a:t>
            </a:r>
            <a:r>
              <a:rPr lang="en-GB" dirty="0">
                <a:solidFill>
                  <a:srgbClr val="0078D7"/>
                </a:solidFill>
                <a:latin typeface="Segoe UI Semibold"/>
              </a:rPr>
              <a:t> </a:t>
            </a:r>
            <a:r>
              <a:rPr lang="en-GB" dirty="0" err="1">
                <a:solidFill>
                  <a:srgbClr val="0078D7"/>
                </a:solidFill>
                <a:latin typeface="Segoe UI Semibold"/>
              </a:rPr>
              <a:t>en</a:t>
            </a:r>
            <a:r>
              <a:rPr lang="en-GB" dirty="0">
                <a:solidFill>
                  <a:srgbClr val="0078D7"/>
                </a:solidFill>
                <a:latin typeface="Segoe UI Semibold"/>
              </a:rPr>
              <a:t> </a:t>
            </a:r>
            <a:r>
              <a:rPr lang="en-GB" dirty="0" err="1">
                <a:solidFill>
                  <a:srgbClr val="0078D7"/>
                </a:solidFill>
                <a:latin typeface="Segoe UI Semibold"/>
              </a:rPr>
              <a:t>nuestro</a:t>
            </a:r>
            <a:r>
              <a:rPr lang="en-GB" dirty="0">
                <a:solidFill>
                  <a:srgbClr val="0078D7"/>
                </a:solidFill>
                <a:latin typeface="Segoe UI Semibold"/>
              </a:rPr>
              <a:t> </a:t>
            </a:r>
            <a:r>
              <a:rPr lang="en-GB" dirty="0" err="1">
                <a:solidFill>
                  <a:srgbClr val="0078D7"/>
                </a:solidFill>
                <a:latin typeface="Segoe UI Semibold"/>
              </a:rPr>
              <a:t>entorno</a:t>
            </a:r>
            <a:endParaRPr kumimoji="0" lang="en-GB" sz="54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pic>
        <p:nvPicPr>
          <p:cNvPr id="8" name="Imagen 7">
            <a:extLst>
              <a:ext uri="{FF2B5EF4-FFF2-40B4-BE49-F238E27FC236}">
                <a16:creationId xmlns:a16="http://schemas.microsoft.com/office/drawing/2014/main" id="{06B59EB1-FFBE-281F-0C3C-901450068A7E}"/>
              </a:ext>
            </a:extLst>
          </p:cNvPr>
          <p:cNvPicPr>
            <a:picLocks noChangeAspect="1"/>
          </p:cNvPicPr>
          <p:nvPr/>
        </p:nvPicPr>
        <p:blipFill>
          <a:blip r:embed="rId3"/>
          <a:stretch>
            <a:fillRect/>
          </a:stretch>
        </p:blipFill>
        <p:spPr>
          <a:xfrm>
            <a:off x="2333225" y="1894925"/>
            <a:ext cx="6987285" cy="2751766"/>
          </a:xfrm>
          <a:prstGeom prst="rect">
            <a:avLst/>
          </a:prstGeom>
        </p:spPr>
      </p:pic>
      <p:pic>
        <p:nvPicPr>
          <p:cNvPr id="9" name="Imagen 8">
            <a:extLst>
              <a:ext uri="{FF2B5EF4-FFF2-40B4-BE49-F238E27FC236}">
                <a16:creationId xmlns:a16="http://schemas.microsoft.com/office/drawing/2014/main" id="{831D6535-4BF4-E0E8-F7F0-2C6412C2DF4A}"/>
              </a:ext>
            </a:extLst>
          </p:cNvPr>
          <p:cNvPicPr>
            <a:picLocks noChangeAspect="1"/>
          </p:cNvPicPr>
          <p:nvPr/>
        </p:nvPicPr>
        <p:blipFill>
          <a:blip r:embed="rId4"/>
          <a:stretch>
            <a:fillRect/>
          </a:stretch>
        </p:blipFill>
        <p:spPr>
          <a:xfrm>
            <a:off x="5451566" y="5019867"/>
            <a:ext cx="3050494" cy="1520739"/>
          </a:xfrm>
          <a:prstGeom prst="rect">
            <a:avLst/>
          </a:prstGeom>
        </p:spPr>
      </p:pic>
    </p:spTree>
    <p:extLst>
      <p:ext uri="{BB962C8B-B14F-4D97-AF65-F5344CB8AC3E}">
        <p14:creationId xmlns:p14="http://schemas.microsoft.com/office/powerpoint/2010/main" val="226653395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Instalar</a:t>
            </a:r>
            <a:r>
              <a:rPr lang="en-GB" dirty="0">
                <a:solidFill>
                  <a:srgbClr val="0078D7"/>
                </a:solidFill>
                <a:latin typeface="Segoe UI Semibold"/>
              </a:rPr>
              <a:t> un </a:t>
            </a:r>
            <a:r>
              <a:rPr lang="en-GB" dirty="0" err="1">
                <a:solidFill>
                  <a:srgbClr val="0078D7"/>
                </a:solidFill>
                <a:latin typeface="Segoe UI Semibold"/>
              </a:rPr>
              <a:t>agente</a:t>
            </a:r>
            <a:r>
              <a:rPr lang="en-GB" dirty="0">
                <a:solidFill>
                  <a:srgbClr val="0078D7"/>
                </a:solidFill>
                <a:latin typeface="Segoe UI Semibold"/>
              </a:rPr>
              <a:t> </a:t>
            </a:r>
            <a:r>
              <a:rPr lang="en-GB" dirty="0" err="1">
                <a:solidFill>
                  <a:srgbClr val="0078D7"/>
                </a:solidFill>
                <a:latin typeface="Segoe UI Semibold"/>
              </a:rPr>
              <a:t>en</a:t>
            </a:r>
            <a:r>
              <a:rPr lang="en-GB" dirty="0">
                <a:solidFill>
                  <a:srgbClr val="0078D7"/>
                </a:solidFill>
                <a:latin typeface="Segoe UI Semibold"/>
              </a:rPr>
              <a:t> </a:t>
            </a:r>
            <a:r>
              <a:rPr lang="en-GB" dirty="0" err="1">
                <a:solidFill>
                  <a:srgbClr val="0078D7"/>
                </a:solidFill>
                <a:latin typeface="Segoe UI Semibold"/>
              </a:rPr>
              <a:t>nuestro</a:t>
            </a:r>
            <a:r>
              <a:rPr lang="en-GB" dirty="0">
                <a:solidFill>
                  <a:srgbClr val="0078D7"/>
                </a:solidFill>
                <a:latin typeface="Segoe UI Semibold"/>
              </a:rPr>
              <a:t> </a:t>
            </a:r>
            <a:r>
              <a:rPr lang="en-GB" dirty="0" err="1">
                <a:solidFill>
                  <a:srgbClr val="0078D7"/>
                </a:solidFill>
                <a:latin typeface="Segoe UI Semibold"/>
              </a:rPr>
              <a:t>entorno</a:t>
            </a:r>
            <a:endParaRPr kumimoji="0" lang="en-GB" sz="54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
        <p:nvSpPr>
          <p:cNvPr id="5" name="CuadroTexto 4">
            <a:extLst>
              <a:ext uri="{FF2B5EF4-FFF2-40B4-BE49-F238E27FC236}">
                <a16:creationId xmlns:a16="http://schemas.microsoft.com/office/drawing/2014/main" id="{24B968B7-546F-49C0-FD82-7DE3088B877D}"/>
              </a:ext>
            </a:extLst>
          </p:cNvPr>
          <p:cNvSpPr txBox="1"/>
          <p:nvPr/>
        </p:nvSpPr>
        <p:spPr>
          <a:xfrm>
            <a:off x="330741" y="981075"/>
            <a:ext cx="10992255" cy="510909"/>
          </a:xfrm>
          <a:prstGeom prst="rect">
            <a:avLst/>
          </a:prstGeom>
          <a:noFill/>
        </p:spPr>
        <p:txBody>
          <a:bodyPr wrap="square" lIns="182880" tIns="146304" rIns="182880" bIns="146304" rtlCol="0">
            <a:spAutoFit/>
          </a:bodyPr>
          <a:lstStyle/>
          <a:p>
            <a:pPr marL="285750" indent="-285750" rtl="0">
              <a:spcBef>
                <a:spcPts val="1200"/>
              </a:spcBef>
              <a:spcAft>
                <a:spcPts val="400"/>
              </a:spcAft>
              <a:buClr>
                <a:schemeClr val="accent2"/>
              </a:buClr>
              <a:buFont typeface="Wingdings" pitchFamily="2" charset="2"/>
              <a:buChar char="§"/>
            </a:pPr>
            <a:r>
              <a:rPr lang="es-AR" sz="1400" b="0" u="none" strike="noStrike" dirty="0">
                <a:solidFill>
                  <a:schemeClr val="bg1"/>
                </a:solidFill>
                <a:effectLst/>
              </a:rPr>
              <a:t>Seguir las instrucciones según el Sistema Operativo y Procesador</a:t>
            </a:r>
            <a:endParaRPr lang="es-AR" sz="1400" dirty="0">
              <a:solidFill>
                <a:schemeClr val="bg1"/>
              </a:solidFill>
            </a:endParaRPr>
          </a:p>
        </p:txBody>
      </p:sp>
      <p:pic>
        <p:nvPicPr>
          <p:cNvPr id="2" name="Imagen 1">
            <a:extLst>
              <a:ext uri="{FF2B5EF4-FFF2-40B4-BE49-F238E27FC236}">
                <a16:creationId xmlns:a16="http://schemas.microsoft.com/office/drawing/2014/main" id="{7CD27632-DA45-09BA-35B7-10EC9F9C819D}"/>
              </a:ext>
            </a:extLst>
          </p:cNvPr>
          <p:cNvPicPr>
            <a:picLocks noChangeAspect="1"/>
          </p:cNvPicPr>
          <p:nvPr/>
        </p:nvPicPr>
        <p:blipFill>
          <a:blip r:embed="rId3"/>
          <a:stretch>
            <a:fillRect/>
          </a:stretch>
        </p:blipFill>
        <p:spPr>
          <a:xfrm>
            <a:off x="3646534" y="1430140"/>
            <a:ext cx="5143406" cy="5337371"/>
          </a:xfrm>
          <a:prstGeom prst="rect">
            <a:avLst/>
          </a:prstGeom>
        </p:spPr>
      </p:pic>
    </p:spTree>
    <p:extLst>
      <p:ext uri="{BB962C8B-B14F-4D97-AF65-F5344CB8AC3E}">
        <p14:creationId xmlns:p14="http://schemas.microsoft.com/office/powerpoint/2010/main" val="397535727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Instalar</a:t>
            </a:r>
            <a:r>
              <a:rPr lang="en-GB" dirty="0">
                <a:solidFill>
                  <a:srgbClr val="0078D7"/>
                </a:solidFill>
                <a:latin typeface="Segoe UI Semibold"/>
              </a:rPr>
              <a:t> un </a:t>
            </a:r>
            <a:r>
              <a:rPr lang="en-GB" dirty="0" err="1">
                <a:solidFill>
                  <a:srgbClr val="0078D7"/>
                </a:solidFill>
                <a:latin typeface="Segoe UI Semibold"/>
              </a:rPr>
              <a:t>agente</a:t>
            </a:r>
            <a:r>
              <a:rPr lang="en-GB" dirty="0">
                <a:solidFill>
                  <a:srgbClr val="0078D7"/>
                </a:solidFill>
                <a:latin typeface="Segoe UI Semibold"/>
              </a:rPr>
              <a:t> </a:t>
            </a:r>
            <a:r>
              <a:rPr lang="en-GB" dirty="0" err="1">
                <a:solidFill>
                  <a:srgbClr val="0078D7"/>
                </a:solidFill>
                <a:latin typeface="Segoe UI Semibold"/>
              </a:rPr>
              <a:t>en</a:t>
            </a:r>
            <a:r>
              <a:rPr lang="en-GB" dirty="0">
                <a:solidFill>
                  <a:srgbClr val="0078D7"/>
                </a:solidFill>
                <a:latin typeface="Segoe UI Semibold"/>
              </a:rPr>
              <a:t> </a:t>
            </a:r>
            <a:r>
              <a:rPr lang="en-GB" dirty="0" err="1">
                <a:solidFill>
                  <a:srgbClr val="0078D7"/>
                </a:solidFill>
                <a:latin typeface="Segoe UI Semibold"/>
              </a:rPr>
              <a:t>nuestro</a:t>
            </a:r>
            <a:r>
              <a:rPr lang="en-GB" dirty="0">
                <a:solidFill>
                  <a:srgbClr val="0078D7"/>
                </a:solidFill>
                <a:latin typeface="Segoe UI Semibold"/>
              </a:rPr>
              <a:t> </a:t>
            </a:r>
            <a:r>
              <a:rPr lang="en-GB" dirty="0" err="1">
                <a:solidFill>
                  <a:srgbClr val="0078D7"/>
                </a:solidFill>
                <a:latin typeface="Segoe UI Semibold"/>
              </a:rPr>
              <a:t>entorno</a:t>
            </a:r>
            <a:endParaRPr kumimoji="0" lang="en-GB" sz="54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
        <p:nvSpPr>
          <p:cNvPr id="5" name="CuadroTexto 4">
            <a:extLst>
              <a:ext uri="{FF2B5EF4-FFF2-40B4-BE49-F238E27FC236}">
                <a16:creationId xmlns:a16="http://schemas.microsoft.com/office/drawing/2014/main" id="{24B968B7-546F-49C0-FD82-7DE3088B877D}"/>
              </a:ext>
            </a:extLst>
          </p:cNvPr>
          <p:cNvSpPr txBox="1"/>
          <p:nvPr/>
        </p:nvSpPr>
        <p:spPr>
          <a:xfrm>
            <a:off x="330741" y="981075"/>
            <a:ext cx="10992255" cy="2614049"/>
          </a:xfrm>
          <a:prstGeom prst="rect">
            <a:avLst/>
          </a:prstGeom>
          <a:noFill/>
        </p:spPr>
        <p:txBody>
          <a:bodyPr wrap="square" lIns="182880" tIns="146304" rIns="182880" bIns="146304" rtlCol="0">
            <a:spAutoFit/>
          </a:bodyPr>
          <a:lstStyle/>
          <a:p>
            <a:pPr marL="285750" indent="-285750" rtl="0">
              <a:spcBef>
                <a:spcPts val="1200"/>
              </a:spcBef>
              <a:spcAft>
                <a:spcPts val="400"/>
              </a:spcAft>
              <a:buClr>
                <a:schemeClr val="accent2"/>
              </a:buClr>
              <a:buFont typeface="Wingdings" pitchFamily="2" charset="2"/>
              <a:buChar char="§"/>
            </a:pPr>
            <a:r>
              <a:rPr lang="es-AR" sz="1400" b="0" u="none" strike="noStrike" dirty="0">
                <a:solidFill>
                  <a:schemeClr val="bg1"/>
                </a:solidFill>
                <a:effectLst/>
              </a:rPr>
              <a:t>En Server </a:t>
            </a:r>
            <a:r>
              <a:rPr lang="es-AR" sz="1400" b="0" u="none" strike="noStrike" dirty="0" err="1">
                <a:solidFill>
                  <a:schemeClr val="bg1"/>
                </a:solidFill>
                <a:effectLst/>
              </a:rPr>
              <a:t>Url</a:t>
            </a:r>
            <a:r>
              <a:rPr lang="es-AR" sz="1400" b="0" u="none" strike="noStrike" dirty="0">
                <a:solidFill>
                  <a:schemeClr val="bg1"/>
                </a:solidFill>
                <a:effectLst/>
              </a:rPr>
              <a:t> ponemos la </a:t>
            </a:r>
            <a:r>
              <a:rPr lang="es-AR" sz="1400" b="0" u="none" strike="noStrike" dirty="0" err="1">
                <a:solidFill>
                  <a:schemeClr val="bg1"/>
                </a:solidFill>
                <a:effectLst/>
              </a:rPr>
              <a:t>url</a:t>
            </a:r>
            <a:r>
              <a:rPr lang="es-AR" sz="1400" b="0" u="none" strike="noStrike" dirty="0">
                <a:solidFill>
                  <a:schemeClr val="bg1"/>
                </a:solidFill>
                <a:effectLst/>
              </a:rPr>
              <a:t> de ADO de nuestra organización, por ejemplo </a:t>
            </a:r>
            <a:r>
              <a:rPr lang="es-AR" sz="1400" b="0" u="none" strike="noStrike" dirty="0">
                <a:solidFill>
                  <a:schemeClr val="bg1"/>
                </a:solidFill>
                <a:effectLst/>
                <a:hlinkClick r:id="rId3"/>
              </a:rPr>
              <a:t>https://dev.azure.com/ingsoft3ucc</a:t>
            </a:r>
            <a:endParaRPr lang="es-AR" sz="1400" b="0" u="none" strike="noStrike" dirty="0">
              <a:solidFill>
                <a:schemeClr val="bg1"/>
              </a:solidFill>
              <a:effectLst/>
            </a:endParaRPr>
          </a:p>
          <a:p>
            <a:pPr marL="285750" indent="-285750" rtl="0">
              <a:spcBef>
                <a:spcPts val="1200"/>
              </a:spcBef>
              <a:spcAft>
                <a:spcPts val="400"/>
              </a:spcAft>
              <a:buClr>
                <a:schemeClr val="accent2"/>
              </a:buClr>
              <a:buFont typeface="Wingdings" pitchFamily="2" charset="2"/>
              <a:buChar char="§"/>
            </a:pPr>
            <a:r>
              <a:rPr lang="es-AR" sz="1400" dirty="0">
                <a:solidFill>
                  <a:schemeClr val="bg1"/>
                </a:solidFill>
              </a:rPr>
              <a:t>En PAT pegamos el generado</a:t>
            </a:r>
          </a:p>
          <a:p>
            <a:pPr marL="285750" indent="-285750" rtl="0">
              <a:spcBef>
                <a:spcPts val="1200"/>
              </a:spcBef>
              <a:spcAft>
                <a:spcPts val="400"/>
              </a:spcAft>
              <a:buClr>
                <a:schemeClr val="accent2"/>
              </a:buClr>
              <a:buFont typeface="Wingdings" pitchFamily="2" charset="2"/>
              <a:buChar char="§"/>
            </a:pPr>
            <a:r>
              <a:rPr lang="es-AR" sz="1400" dirty="0">
                <a:solidFill>
                  <a:schemeClr val="bg1"/>
                </a:solidFill>
              </a:rPr>
              <a:t>En </a:t>
            </a:r>
            <a:r>
              <a:rPr lang="es-AR" sz="1400" dirty="0" err="1">
                <a:solidFill>
                  <a:schemeClr val="bg1"/>
                </a:solidFill>
              </a:rPr>
              <a:t>Agent</a:t>
            </a:r>
            <a:r>
              <a:rPr lang="es-AR" sz="1400" dirty="0">
                <a:solidFill>
                  <a:schemeClr val="bg1"/>
                </a:solidFill>
              </a:rPr>
              <a:t> Pool ponemos el nombre del Pool que creamos, en mi caso </a:t>
            </a:r>
            <a:r>
              <a:rPr lang="es-AR" sz="1400" dirty="0" err="1">
                <a:solidFill>
                  <a:schemeClr val="bg1"/>
                </a:solidFill>
              </a:rPr>
              <a:t>MiPool</a:t>
            </a:r>
            <a:endParaRPr lang="es-AR" sz="1400" dirty="0">
              <a:solidFill>
                <a:schemeClr val="bg1"/>
              </a:solidFill>
            </a:endParaRPr>
          </a:p>
          <a:p>
            <a:pPr marL="285750" indent="-285750" rtl="0">
              <a:spcBef>
                <a:spcPts val="1200"/>
              </a:spcBef>
              <a:spcAft>
                <a:spcPts val="400"/>
              </a:spcAft>
              <a:buClr>
                <a:schemeClr val="accent2"/>
              </a:buClr>
              <a:buFont typeface="Wingdings" pitchFamily="2" charset="2"/>
              <a:buChar char="§"/>
            </a:pPr>
            <a:r>
              <a:rPr lang="es-AR" sz="1400" dirty="0">
                <a:solidFill>
                  <a:schemeClr val="bg1"/>
                </a:solidFill>
              </a:rPr>
              <a:t>En </a:t>
            </a:r>
            <a:r>
              <a:rPr lang="es-AR" sz="1400" dirty="0" err="1">
                <a:solidFill>
                  <a:schemeClr val="bg1"/>
                </a:solidFill>
              </a:rPr>
              <a:t>Agent</a:t>
            </a:r>
            <a:r>
              <a:rPr lang="es-AR" sz="1400" dirty="0">
                <a:solidFill>
                  <a:schemeClr val="bg1"/>
                </a:solidFill>
              </a:rPr>
              <a:t> </a:t>
            </a:r>
            <a:r>
              <a:rPr lang="es-AR" sz="1400" dirty="0" err="1">
                <a:solidFill>
                  <a:schemeClr val="bg1"/>
                </a:solidFill>
              </a:rPr>
              <a:t>Name</a:t>
            </a:r>
            <a:r>
              <a:rPr lang="es-AR" sz="1400" dirty="0">
                <a:solidFill>
                  <a:schemeClr val="bg1"/>
                </a:solidFill>
              </a:rPr>
              <a:t> ponemos el nombre que queremos que tenga el agente, por ejemplo MiAgente01</a:t>
            </a:r>
          </a:p>
          <a:p>
            <a:pPr marL="285750" indent="-285750" rtl="0">
              <a:spcBef>
                <a:spcPts val="1200"/>
              </a:spcBef>
              <a:spcAft>
                <a:spcPts val="400"/>
              </a:spcAft>
              <a:buClr>
                <a:schemeClr val="accent2"/>
              </a:buClr>
              <a:buFont typeface="Wingdings" pitchFamily="2" charset="2"/>
              <a:buChar char="§"/>
            </a:pPr>
            <a:r>
              <a:rPr lang="es-AR" sz="1400" dirty="0">
                <a:solidFill>
                  <a:schemeClr val="bg1"/>
                </a:solidFill>
              </a:rPr>
              <a:t>Revisamos que fue instalado correctamente.</a:t>
            </a:r>
          </a:p>
          <a:p>
            <a:pPr marL="285750" indent="-285750" rtl="0">
              <a:spcBef>
                <a:spcPts val="1200"/>
              </a:spcBef>
              <a:spcAft>
                <a:spcPts val="400"/>
              </a:spcAft>
              <a:buClr>
                <a:schemeClr val="accent2"/>
              </a:buClr>
              <a:buFont typeface="Wingdings" pitchFamily="2" charset="2"/>
              <a:buChar char="§"/>
            </a:pPr>
            <a:r>
              <a:rPr lang="es-AR" sz="1400" dirty="0">
                <a:solidFill>
                  <a:schemeClr val="bg1"/>
                </a:solidFill>
              </a:rPr>
              <a:t>Correr el agente con </a:t>
            </a:r>
            <a:r>
              <a:rPr lang="es-AR" sz="1400" dirty="0" err="1">
                <a:solidFill>
                  <a:schemeClr val="bg1"/>
                </a:solidFill>
              </a:rPr>
              <a:t>run.sh</a:t>
            </a:r>
            <a:r>
              <a:rPr lang="es-AR" sz="1400" dirty="0">
                <a:solidFill>
                  <a:schemeClr val="bg1"/>
                </a:solidFill>
              </a:rPr>
              <a:t> por ej.</a:t>
            </a:r>
          </a:p>
        </p:txBody>
      </p:sp>
      <p:pic>
        <p:nvPicPr>
          <p:cNvPr id="3" name="Imagen 2">
            <a:extLst>
              <a:ext uri="{FF2B5EF4-FFF2-40B4-BE49-F238E27FC236}">
                <a16:creationId xmlns:a16="http://schemas.microsoft.com/office/drawing/2014/main" id="{D0447FF1-09BE-A885-D915-4EF2CF0D39EE}"/>
              </a:ext>
            </a:extLst>
          </p:cNvPr>
          <p:cNvPicPr>
            <a:picLocks noChangeAspect="1"/>
          </p:cNvPicPr>
          <p:nvPr/>
        </p:nvPicPr>
        <p:blipFill>
          <a:blip r:embed="rId4"/>
          <a:stretch>
            <a:fillRect/>
          </a:stretch>
        </p:blipFill>
        <p:spPr>
          <a:xfrm>
            <a:off x="1497097" y="3603170"/>
            <a:ext cx="3229923" cy="3265079"/>
          </a:xfrm>
          <a:prstGeom prst="rect">
            <a:avLst/>
          </a:prstGeom>
        </p:spPr>
      </p:pic>
      <p:pic>
        <p:nvPicPr>
          <p:cNvPr id="4" name="Imagen 3">
            <a:extLst>
              <a:ext uri="{FF2B5EF4-FFF2-40B4-BE49-F238E27FC236}">
                <a16:creationId xmlns:a16="http://schemas.microsoft.com/office/drawing/2014/main" id="{7348ED9D-2FAC-17E4-664B-2A5C60784702}"/>
              </a:ext>
            </a:extLst>
          </p:cNvPr>
          <p:cNvPicPr>
            <a:picLocks noChangeAspect="1"/>
          </p:cNvPicPr>
          <p:nvPr/>
        </p:nvPicPr>
        <p:blipFill>
          <a:blip r:embed="rId5"/>
          <a:stretch>
            <a:fillRect/>
          </a:stretch>
        </p:blipFill>
        <p:spPr>
          <a:xfrm>
            <a:off x="5331376" y="4260032"/>
            <a:ext cx="6873875" cy="1161901"/>
          </a:xfrm>
          <a:prstGeom prst="rect">
            <a:avLst/>
          </a:prstGeom>
        </p:spPr>
      </p:pic>
    </p:spTree>
    <p:extLst>
      <p:ext uri="{BB962C8B-B14F-4D97-AF65-F5344CB8AC3E}">
        <p14:creationId xmlns:p14="http://schemas.microsoft.com/office/powerpoint/2010/main" val="271600411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Creamos</a:t>
            </a:r>
            <a:r>
              <a:rPr lang="en-GB" dirty="0">
                <a:solidFill>
                  <a:srgbClr val="0078D7"/>
                </a:solidFill>
                <a:latin typeface="Segoe UI Semibold"/>
              </a:rPr>
              <a:t> un pipeline que use </a:t>
            </a:r>
            <a:r>
              <a:rPr lang="en-GB" dirty="0" err="1">
                <a:solidFill>
                  <a:srgbClr val="0078D7"/>
                </a:solidFill>
                <a:latin typeface="Segoe UI Semibold"/>
              </a:rPr>
              <a:t>nuestro</a:t>
            </a:r>
            <a:r>
              <a:rPr lang="en-GB" dirty="0">
                <a:solidFill>
                  <a:srgbClr val="0078D7"/>
                </a:solidFill>
                <a:latin typeface="Segoe UI Semibold"/>
              </a:rPr>
              <a:t> Self-hosted Agent</a:t>
            </a:r>
            <a:endParaRPr kumimoji="0" lang="en-GB" sz="54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
        <p:nvSpPr>
          <p:cNvPr id="5" name="CuadroTexto 4">
            <a:extLst>
              <a:ext uri="{FF2B5EF4-FFF2-40B4-BE49-F238E27FC236}">
                <a16:creationId xmlns:a16="http://schemas.microsoft.com/office/drawing/2014/main" id="{24B968B7-546F-49C0-FD82-7DE3088B877D}"/>
              </a:ext>
            </a:extLst>
          </p:cNvPr>
          <p:cNvSpPr txBox="1"/>
          <p:nvPr/>
        </p:nvSpPr>
        <p:spPr>
          <a:xfrm>
            <a:off x="330741" y="981075"/>
            <a:ext cx="10992255" cy="931537"/>
          </a:xfrm>
          <a:prstGeom prst="rect">
            <a:avLst/>
          </a:prstGeom>
          <a:noFill/>
        </p:spPr>
        <p:txBody>
          <a:bodyPr wrap="square" lIns="182880" tIns="146304" rIns="182880" bIns="146304" rtlCol="0">
            <a:spAutoFit/>
          </a:bodyPr>
          <a:lstStyle/>
          <a:p>
            <a:pPr marL="285750" indent="-285750" rtl="0">
              <a:spcBef>
                <a:spcPts val="1200"/>
              </a:spcBef>
              <a:spcAft>
                <a:spcPts val="400"/>
              </a:spcAft>
              <a:buClr>
                <a:schemeClr val="accent2"/>
              </a:buClr>
              <a:buFont typeface="Wingdings" pitchFamily="2" charset="2"/>
              <a:buChar char="§"/>
            </a:pPr>
            <a:r>
              <a:rPr lang="es-AR" sz="1400" b="0" u="none" strike="noStrike" dirty="0">
                <a:solidFill>
                  <a:schemeClr val="bg1"/>
                </a:solidFill>
                <a:effectLst/>
              </a:rPr>
              <a:t>Cambiamos </a:t>
            </a:r>
            <a:r>
              <a:rPr lang="es-AR" sz="1400" b="0" u="none" strike="noStrike" dirty="0" err="1">
                <a:solidFill>
                  <a:schemeClr val="bg1"/>
                </a:solidFill>
                <a:effectLst/>
              </a:rPr>
              <a:t>Agent</a:t>
            </a:r>
            <a:r>
              <a:rPr lang="es-AR" sz="1400" b="0" u="none" strike="noStrike" dirty="0">
                <a:solidFill>
                  <a:schemeClr val="bg1"/>
                </a:solidFill>
                <a:effectLst/>
              </a:rPr>
              <a:t> Pool del pipeline para que use el nuestro</a:t>
            </a:r>
          </a:p>
          <a:p>
            <a:pPr marL="285750" indent="-285750" rtl="0">
              <a:spcBef>
                <a:spcPts val="1200"/>
              </a:spcBef>
              <a:spcAft>
                <a:spcPts val="400"/>
              </a:spcAft>
              <a:buClr>
                <a:schemeClr val="accent2"/>
              </a:buClr>
              <a:buFont typeface="Wingdings" pitchFamily="2" charset="2"/>
              <a:buChar char="§"/>
            </a:pPr>
            <a:r>
              <a:rPr lang="es-AR" sz="1400" dirty="0">
                <a:solidFill>
                  <a:schemeClr val="bg1"/>
                </a:solidFill>
              </a:rPr>
              <a:t>Guardamos y ejecutamos</a:t>
            </a:r>
          </a:p>
        </p:txBody>
      </p:sp>
      <p:pic>
        <p:nvPicPr>
          <p:cNvPr id="2" name="Imagen 1">
            <a:extLst>
              <a:ext uri="{FF2B5EF4-FFF2-40B4-BE49-F238E27FC236}">
                <a16:creationId xmlns:a16="http://schemas.microsoft.com/office/drawing/2014/main" id="{0FC80E8A-5F03-F333-84CF-559E13C7A61B}"/>
              </a:ext>
            </a:extLst>
          </p:cNvPr>
          <p:cNvPicPr>
            <a:picLocks noChangeAspect="1"/>
          </p:cNvPicPr>
          <p:nvPr/>
        </p:nvPicPr>
        <p:blipFill>
          <a:blip r:embed="rId3"/>
          <a:stretch>
            <a:fillRect/>
          </a:stretch>
        </p:blipFill>
        <p:spPr>
          <a:xfrm>
            <a:off x="105524" y="1912612"/>
            <a:ext cx="7772400" cy="2817788"/>
          </a:xfrm>
          <a:prstGeom prst="rect">
            <a:avLst/>
          </a:prstGeom>
        </p:spPr>
      </p:pic>
      <p:pic>
        <p:nvPicPr>
          <p:cNvPr id="6" name="Imagen 5">
            <a:extLst>
              <a:ext uri="{FF2B5EF4-FFF2-40B4-BE49-F238E27FC236}">
                <a16:creationId xmlns:a16="http://schemas.microsoft.com/office/drawing/2014/main" id="{307D6999-4E01-FB8E-2A10-0E6CA3756CDB}"/>
              </a:ext>
            </a:extLst>
          </p:cNvPr>
          <p:cNvPicPr>
            <a:picLocks noChangeAspect="1"/>
          </p:cNvPicPr>
          <p:nvPr/>
        </p:nvPicPr>
        <p:blipFill>
          <a:blip r:embed="rId4"/>
          <a:stretch>
            <a:fillRect/>
          </a:stretch>
        </p:blipFill>
        <p:spPr>
          <a:xfrm>
            <a:off x="7644266" y="4444319"/>
            <a:ext cx="3886200" cy="2115820"/>
          </a:xfrm>
          <a:prstGeom prst="rect">
            <a:avLst/>
          </a:prstGeom>
        </p:spPr>
      </p:pic>
    </p:spTree>
    <p:extLst>
      <p:ext uri="{BB962C8B-B14F-4D97-AF65-F5344CB8AC3E}">
        <p14:creationId xmlns:p14="http://schemas.microsoft.com/office/powerpoint/2010/main" val="302179129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E87B90-7779-47CE-B120-6FF197D9FB21}"/>
              </a:ext>
            </a:extLst>
          </p:cNvPr>
          <p:cNvSpPr>
            <a:spLocks noGrp="1"/>
          </p:cNvSpPr>
          <p:nvPr>
            <p:ph type="title"/>
          </p:nvPr>
        </p:nvSpPr>
        <p:spPr>
          <a:xfrm>
            <a:off x="309410" y="2646393"/>
            <a:ext cx="9590081" cy="1828800"/>
          </a:xfrm>
        </p:spPr>
        <p:txBody>
          <a:bodyPr/>
          <a:lstStyle/>
          <a:p>
            <a:r>
              <a:rPr lang="en-US" dirty="0"/>
              <a:t>Azure DevOps</a:t>
            </a:r>
            <a:br>
              <a:rPr lang="en-US" dirty="0"/>
            </a:br>
            <a:r>
              <a:rPr lang="en-US" dirty="0"/>
              <a:t>Pipelines</a:t>
            </a:r>
            <a:br>
              <a:rPr lang="en-US" dirty="0"/>
            </a:br>
            <a:endParaRPr lang="en-US" dirty="0"/>
          </a:p>
        </p:txBody>
      </p:sp>
      <p:pic>
        <p:nvPicPr>
          <p:cNvPr id="8" name="Picture 7">
            <a:extLst>
              <a:ext uri="{FF2B5EF4-FFF2-40B4-BE49-F238E27FC236}">
                <a16:creationId xmlns:a16="http://schemas.microsoft.com/office/drawing/2014/main" id="{6D7F0D34-EFFF-4AB0-B1A5-04DB58CD5830}"/>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3354" y="1072896"/>
            <a:ext cx="6723121" cy="5772100"/>
          </a:xfrm>
          <a:prstGeom prst="rect">
            <a:avLst/>
          </a:prstGeom>
        </p:spPr>
      </p:pic>
      <p:sp>
        <p:nvSpPr>
          <p:cNvPr id="9" name="Text Placeholder 6">
            <a:extLst>
              <a:ext uri="{FF2B5EF4-FFF2-40B4-BE49-F238E27FC236}">
                <a16:creationId xmlns:a16="http://schemas.microsoft.com/office/drawing/2014/main" id="{CEAAE75D-7DB6-4E10-B7C2-4D5949878FA1}"/>
              </a:ext>
            </a:extLst>
          </p:cNvPr>
          <p:cNvSpPr txBox="1">
            <a:spLocks/>
          </p:cNvSpPr>
          <p:nvPr/>
        </p:nvSpPr>
        <p:spPr>
          <a:xfrm>
            <a:off x="1732153" y="4584192"/>
            <a:ext cx="5943600" cy="1961059"/>
          </a:xfrm>
          <a:prstGeom prst="rect">
            <a:avLst/>
          </a:prstGeom>
          <a:noFill/>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b="1" dirty="0"/>
              <a:t>Ing. Ariel </a:t>
            </a:r>
            <a:r>
              <a:rPr lang="en-US" sz="2800" b="1" dirty="0" err="1"/>
              <a:t>Schwindt</a:t>
            </a:r>
            <a:endParaRPr lang="en-US" sz="2800" b="1" dirty="0"/>
          </a:p>
          <a:p>
            <a:r>
              <a:rPr lang="es-AR" dirty="0">
                <a:solidFill>
                  <a:prstClr val="black"/>
                </a:solidFill>
                <a:latin typeface="Source Sans Pro" panose="020B0503030403020204" pitchFamily="34" charset="0"/>
                <a:ea typeface="Source Sans Pro" panose="020B0503030403020204" pitchFamily="34" charset="0"/>
                <a:hlinkClick r:id="rId4"/>
              </a:rPr>
              <a:t>https://www.linkedin.com/in/arielschwindt/</a:t>
            </a:r>
            <a:br>
              <a:rPr lang="es-AR" dirty="0">
                <a:solidFill>
                  <a:prstClr val="black"/>
                </a:solidFill>
                <a:latin typeface="Source Sans Pro" panose="020B0503030403020204" pitchFamily="34" charset="0"/>
                <a:ea typeface="Source Sans Pro" panose="020B0503030403020204" pitchFamily="34" charset="0"/>
              </a:rPr>
            </a:br>
            <a:br>
              <a:rPr lang="en-US" sz="2800" b="1" dirty="0"/>
            </a:br>
            <a:r>
              <a:rPr lang="es-AR" dirty="0">
                <a:solidFill>
                  <a:prstClr val="black"/>
                </a:solidFill>
                <a:latin typeface="Source Sans Pro" panose="020B0503030403020204" pitchFamily="34" charset="0"/>
                <a:ea typeface="Source Sans Pro" panose="020B0503030403020204" pitchFamily="34" charset="0"/>
              </a:rPr>
              <a:t>MS Certified DevOps </a:t>
            </a:r>
            <a:r>
              <a:rPr lang="es-AR" dirty="0" err="1">
                <a:solidFill>
                  <a:prstClr val="black"/>
                </a:solidFill>
                <a:latin typeface="Source Sans Pro" panose="020B0503030403020204" pitchFamily="34" charset="0"/>
                <a:ea typeface="Source Sans Pro" panose="020B0503030403020204" pitchFamily="34" charset="0"/>
              </a:rPr>
              <a:t>Engineer</a:t>
            </a:r>
            <a:r>
              <a:rPr lang="es-AR" dirty="0">
                <a:solidFill>
                  <a:prstClr val="black"/>
                </a:solidFill>
                <a:latin typeface="Source Sans Pro" panose="020B0503030403020204" pitchFamily="34" charset="0"/>
                <a:ea typeface="Source Sans Pro" panose="020B0503030403020204" pitchFamily="34" charset="0"/>
              </a:rPr>
              <a:t> Expert</a:t>
            </a:r>
          </a:p>
          <a:p>
            <a:r>
              <a:rPr lang="es-AR" dirty="0">
                <a:solidFill>
                  <a:prstClr val="black"/>
                </a:solidFill>
                <a:latin typeface="Source Sans Pro" panose="020B0503030403020204" pitchFamily="34" charset="0"/>
                <a:ea typeface="Source Sans Pro" panose="020B0503030403020204" pitchFamily="34" charset="0"/>
              </a:rPr>
              <a:t>MS Certified Azure </a:t>
            </a:r>
            <a:r>
              <a:rPr lang="es-AR" dirty="0" err="1">
                <a:solidFill>
                  <a:prstClr val="black"/>
                </a:solidFill>
                <a:latin typeface="Source Sans Pro" panose="020B0503030403020204" pitchFamily="34" charset="0"/>
                <a:ea typeface="Source Sans Pro" panose="020B0503030403020204" pitchFamily="34" charset="0"/>
              </a:rPr>
              <a:t>Developer</a:t>
            </a:r>
            <a:r>
              <a:rPr lang="es-AR" dirty="0">
                <a:solidFill>
                  <a:prstClr val="black"/>
                </a:solidFill>
                <a:latin typeface="Source Sans Pro" panose="020B0503030403020204" pitchFamily="34" charset="0"/>
                <a:ea typeface="Source Sans Pro" panose="020B0503030403020204" pitchFamily="34" charset="0"/>
              </a:rPr>
              <a:t> </a:t>
            </a:r>
            <a:r>
              <a:rPr lang="es-AR" dirty="0" err="1">
                <a:solidFill>
                  <a:prstClr val="black"/>
                </a:solidFill>
                <a:latin typeface="Source Sans Pro" panose="020B0503030403020204" pitchFamily="34" charset="0"/>
                <a:ea typeface="Source Sans Pro" panose="020B0503030403020204" pitchFamily="34" charset="0"/>
              </a:rPr>
              <a:t>Associate</a:t>
            </a:r>
            <a:endParaRPr lang="es-AR" dirty="0">
              <a:solidFill>
                <a:prstClr val="black"/>
              </a:solidFill>
              <a:latin typeface="Source Sans Pro" panose="020B0503030403020204" pitchFamily="34" charset="0"/>
              <a:ea typeface="Source Sans Pro" panose="020B0503030403020204" pitchFamily="34" charset="0"/>
            </a:endParaRPr>
          </a:p>
          <a:p>
            <a:r>
              <a:rPr lang="es-AR" dirty="0">
                <a:solidFill>
                  <a:prstClr val="black"/>
                </a:solidFill>
                <a:latin typeface="Source Sans Pro" panose="020B0503030403020204" pitchFamily="34" charset="0"/>
                <a:ea typeface="Source Sans Pro" panose="020B0503030403020204" pitchFamily="34" charset="0"/>
              </a:rPr>
              <a:t>MS </a:t>
            </a:r>
            <a:r>
              <a:rPr lang="es-AR" dirty="0" err="1">
                <a:solidFill>
                  <a:prstClr val="black"/>
                </a:solidFill>
                <a:latin typeface="Source Sans Pro" panose="020B0503030403020204" pitchFamily="34" charset="0"/>
                <a:ea typeface="Source Sans Pro" panose="020B0503030403020204" pitchFamily="34" charset="0"/>
              </a:rPr>
              <a:t>Certified</a:t>
            </a:r>
            <a:r>
              <a:rPr lang="es-AR" dirty="0">
                <a:solidFill>
                  <a:prstClr val="black"/>
                </a:solidFill>
                <a:latin typeface="Source Sans Pro" panose="020B0503030403020204" pitchFamily="34" charset="0"/>
                <a:ea typeface="Source Sans Pro" panose="020B0503030403020204" pitchFamily="34" charset="0"/>
              </a:rPr>
              <a:t> Azure AI </a:t>
            </a:r>
            <a:r>
              <a:rPr lang="es-AR" dirty="0" err="1">
                <a:solidFill>
                  <a:prstClr val="black"/>
                </a:solidFill>
                <a:latin typeface="Source Sans Pro" panose="020B0503030403020204" pitchFamily="34" charset="0"/>
                <a:ea typeface="Source Sans Pro" panose="020B0503030403020204" pitchFamily="34" charset="0"/>
              </a:rPr>
              <a:t>Engineer</a:t>
            </a:r>
            <a:r>
              <a:rPr lang="es-AR" dirty="0">
                <a:solidFill>
                  <a:prstClr val="black"/>
                </a:solidFill>
                <a:latin typeface="Source Sans Pro" panose="020B0503030403020204" pitchFamily="34" charset="0"/>
                <a:ea typeface="Source Sans Pro" panose="020B0503030403020204" pitchFamily="34" charset="0"/>
              </a:rPr>
              <a:t> </a:t>
            </a:r>
            <a:r>
              <a:rPr lang="es-AR" dirty="0" err="1">
                <a:solidFill>
                  <a:prstClr val="black"/>
                </a:solidFill>
                <a:latin typeface="Source Sans Pro" panose="020B0503030403020204" pitchFamily="34" charset="0"/>
                <a:ea typeface="Source Sans Pro" panose="020B0503030403020204" pitchFamily="34" charset="0"/>
              </a:rPr>
              <a:t>Associate</a:t>
            </a:r>
            <a:endParaRPr lang="es-AR" dirty="0">
              <a:solidFill>
                <a:prstClr val="black"/>
              </a:solidFill>
              <a:latin typeface="Source Sans Pro" panose="020B0503030403020204" pitchFamily="34" charset="0"/>
              <a:ea typeface="Source Sans Pro" panose="020B0503030403020204" pitchFamily="34" charset="0"/>
            </a:endParaRPr>
          </a:p>
          <a:p>
            <a:endParaRPr lang="es-AR" dirty="0">
              <a:solidFill>
                <a:prstClr val="black"/>
              </a:solidFill>
              <a:latin typeface="Source Sans Pro" panose="020B0503030403020204" pitchFamily="34" charset="0"/>
              <a:ea typeface="Source Sans Pro" panose="020B0503030403020204" pitchFamily="34" charset="0"/>
            </a:endParaRPr>
          </a:p>
          <a:p>
            <a:endParaRPr lang="es-AR" sz="2000" dirty="0">
              <a:solidFill>
                <a:prstClr val="black"/>
              </a:solidFill>
              <a:latin typeface="Source Sans Pro" panose="020B0503030403020204" pitchFamily="34" charset="0"/>
              <a:ea typeface="Source Sans Pro" panose="020B0503030403020204" pitchFamily="34" charset="0"/>
            </a:endParaRPr>
          </a:p>
        </p:txBody>
      </p:sp>
      <p:pic>
        <p:nvPicPr>
          <p:cNvPr id="2" name="Imagen 1">
            <a:extLst>
              <a:ext uri="{FF2B5EF4-FFF2-40B4-BE49-F238E27FC236}">
                <a16:creationId xmlns:a16="http://schemas.microsoft.com/office/drawing/2014/main" id="{0E7BFD31-7A58-54D4-AA0A-3FEDE83D65E8}"/>
              </a:ext>
            </a:extLst>
          </p:cNvPr>
          <p:cNvPicPr>
            <a:picLocks noChangeAspect="1"/>
          </p:cNvPicPr>
          <p:nvPr/>
        </p:nvPicPr>
        <p:blipFill>
          <a:blip r:embed="rId5"/>
          <a:stretch>
            <a:fillRect/>
          </a:stretch>
        </p:blipFill>
        <p:spPr>
          <a:xfrm>
            <a:off x="203065" y="4475193"/>
            <a:ext cx="1052279" cy="1035029"/>
          </a:xfrm>
          <a:prstGeom prst="rect">
            <a:avLst/>
          </a:prstGeom>
        </p:spPr>
      </p:pic>
      <p:pic>
        <p:nvPicPr>
          <p:cNvPr id="3" name="Imagen 2">
            <a:extLst>
              <a:ext uri="{FF2B5EF4-FFF2-40B4-BE49-F238E27FC236}">
                <a16:creationId xmlns:a16="http://schemas.microsoft.com/office/drawing/2014/main" id="{EB3483DB-76E5-9C81-535B-0C6C423AF39E}"/>
              </a:ext>
            </a:extLst>
          </p:cNvPr>
          <p:cNvPicPr>
            <a:picLocks noChangeAspect="1"/>
          </p:cNvPicPr>
          <p:nvPr/>
        </p:nvPicPr>
        <p:blipFill>
          <a:blip r:embed="rId6"/>
          <a:stretch>
            <a:fillRect/>
          </a:stretch>
        </p:blipFill>
        <p:spPr>
          <a:xfrm>
            <a:off x="203065" y="5510222"/>
            <a:ext cx="1051458" cy="1035029"/>
          </a:xfrm>
          <a:prstGeom prst="rect">
            <a:avLst/>
          </a:prstGeom>
        </p:spPr>
      </p:pic>
    </p:spTree>
    <p:extLst>
      <p:ext uri="{BB962C8B-B14F-4D97-AF65-F5344CB8AC3E}">
        <p14:creationId xmlns:p14="http://schemas.microsoft.com/office/powerpoint/2010/main" val="172168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Verificamos</a:t>
            </a:r>
            <a:r>
              <a:rPr lang="en-GB" dirty="0">
                <a:solidFill>
                  <a:srgbClr val="0078D7"/>
                </a:solidFill>
                <a:latin typeface="Segoe UI Semibold"/>
              </a:rPr>
              <a:t> </a:t>
            </a:r>
            <a:r>
              <a:rPr lang="en-GB" dirty="0" err="1">
                <a:solidFill>
                  <a:srgbClr val="0078D7"/>
                </a:solidFill>
                <a:latin typeface="Segoe UI Semibold"/>
              </a:rPr>
              <a:t>ejecución</a:t>
            </a:r>
            <a:r>
              <a:rPr lang="en-GB" dirty="0">
                <a:solidFill>
                  <a:srgbClr val="0078D7"/>
                </a:solidFill>
                <a:latin typeface="Segoe UI Semibold"/>
              </a:rPr>
              <a:t> y </a:t>
            </a:r>
            <a:r>
              <a:rPr lang="en-GB" dirty="0" err="1">
                <a:solidFill>
                  <a:srgbClr val="0078D7"/>
                </a:solidFill>
                <a:latin typeface="Segoe UI Semibold"/>
              </a:rPr>
              <a:t>Paquete</a:t>
            </a:r>
            <a:r>
              <a:rPr lang="en-GB" dirty="0">
                <a:solidFill>
                  <a:srgbClr val="0078D7"/>
                </a:solidFill>
                <a:latin typeface="Segoe UI Semibold"/>
              </a:rPr>
              <a:t> </a:t>
            </a:r>
            <a:endParaRPr kumimoji="0" lang="en-GB" sz="54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
        <p:nvSpPr>
          <p:cNvPr id="5" name="CuadroTexto 4">
            <a:extLst>
              <a:ext uri="{FF2B5EF4-FFF2-40B4-BE49-F238E27FC236}">
                <a16:creationId xmlns:a16="http://schemas.microsoft.com/office/drawing/2014/main" id="{24B968B7-546F-49C0-FD82-7DE3088B877D}"/>
              </a:ext>
            </a:extLst>
          </p:cNvPr>
          <p:cNvSpPr txBox="1"/>
          <p:nvPr/>
        </p:nvSpPr>
        <p:spPr>
          <a:xfrm>
            <a:off x="330741" y="981075"/>
            <a:ext cx="10992255" cy="1567609"/>
          </a:xfrm>
          <a:prstGeom prst="rect">
            <a:avLst/>
          </a:prstGeom>
          <a:noFill/>
        </p:spPr>
        <p:txBody>
          <a:bodyPr wrap="square" lIns="182880" tIns="146304" rIns="182880" bIns="146304" rtlCol="0">
            <a:spAutoFit/>
          </a:bodyPr>
          <a:lstStyle/>
          <a:p>
            <a:pPr marL="285750" indent="-285750" rtl="0">
              <a:spcBef>
                <a:spcPts val="1200"/>
              </a:spcBef>
              <a:spcAft>
                <a:spcPts val="400"/>
              </a:spcAft>
              <a:buClr>
                <a:schemeClr val="accent2"/>
              </a:buClr>
              <a:buFont typeface="Wingdings" pitchFamily="2" charset="2"/>
              <a:buChar char="§"/>
            </a:pPr>
            <a:r>
              <a:rPr lang="es-AR" sz="1400" b="0" u="none" strike="noStrike" dirty="0">
                <a:solidFill>
                  <a:schemeClr val="bg1"/>
                </a:solidFill>
                <a:effectLst/>
              </a:rPr>
              <a:t>Una vez que haya terminado de ejecutarse el pipeline vamos a nuestro directorio </a:t>
            </a:r>
            <a:r>
              <a:rPr lang="es-AR" sz="1400" b="0" u="none" strike="noStrike" dirty="0" err="1">
                <a:solidFill>
                  <a:schemeClr val="bg1"/>
                </a:solidFill>
                <a:effectLst/>
              </a:rPr>
              <a:t>myagent</a:t>
            </a:r>
            <a:r>
              <a:rPr lang="es-AR" sz="1400" b="0" u="none" strike="noStrike" dirty="0">
                <a:solidFill>
                  <a:schemeClr val="bg1"/>
                </a:solidFill>
                <a:effectLst/>
              </a:rPr>
              <a:t>/_</a:t>
            </a:r>
            <a:r>
              <a:rPr lang="es-AR" sz="1400" b="0" u="none" strike="noStrike" dirty="0" err="1">
                <a:solidFill>
                  <a:schemeClr val="bg1"/>
                </a:solidFill>
                <a:effectLst/>
              </a:rPr>
              <a:t>work</a:t>
            </a:r>
            <a:r>
              <a:rPr lang="es-AR" sz="1400" b="0" u="none" strike="noStrike" dirty="0">
                <a:solidFill>
                  <a:schemeClr val="bg1"/>
                </a:solidFill>
                <a:effectLst/>
              </a:rPr>
              <a:t>/1/a y encontraremos el </a:t>
            </a:r>
            <a:r>
              <a:rPr lang="es-AR" sz="1400" b="0" u="none" strike="noStrike" dirty="0" err="1">
                <a:solidFill>
                  <a:schemeClr val="bg1"/>
                </a:solidFill>
                <a:effectLst/>
              </a:rPr>
              <a:t>SimpleWebAPI.zip</a:t>
            </a:r>
            <a:endParaRPr lang="es-AR" sz="1400" b="0" u="none" strike="noStrike" dirty="0">
              <a:solidFill>
                <a:schemeClr val="bg1"/>
              </a:solidFill>
              <a:effectLst/>
            </a:endParaRPr>
          </a:p>
          <a:p>
            <a:pPr marL="285750" indent="-285750" rtl="0">
              <a:spcBef>
                <a:spcPts val="1200"/>
              </a:spcBef>
              <a:spcAft>
                <a:spcPts val="400"/>
              </a:spcAft>
              <a:buClr>
                <a:schemeClr val="accent2"/>
              </a:buClr>
              <a:buFont typeface="Wingdings" pitchFamily="2" charset="2"/>
              <a:buChar char="§"/>
            </a:pPr>
            <a:endParaRPr lang="es-AR" sz="1400" dirty="0">
              <a:solidFill>
                <a:schemeClr val="bg1"/>
              </a:solidFill>
            </a:endParaRPr>
          </a:p>
          <a:p>
            <a:pPr marL="285750" indent="-285750" rtl="0">
              <a:spcBef>
                <a:spcPts val="1200"/>
              </a:spcBef>
              <a:spcAft>
                <a:spcPts val="400"/>
              </a:spcAft>
              <a:buClr>
                <a:schemeClr val="accent2"/>
              </a:buClr>
              <a:buFont typeface="Wingdings" pitchFamily="2" charset="2"/>
              <a:buChar char="§"/>
            </a:pPr>
            <a:endParaRPr lang="es-AR" sz="1400" b="0" u="none" strike="noStrike" dirty="0">
              <a:solidFill>
                <a:schemeClr val="bg1"/>
              </a:solidFill>
              <a:effectLst/>
            </a:endParaRPr>
          </a:p>
        </p:txBody>
      </p:sp>
      <p:pic>
        <p:nvPicPr>
          <p:cNvPr id="3" name="Imagen 2">
            <a:extLst>
              <a:ext uri="{FF2B5EF4-FFF2-40B4-BE49-F238E27FC236}">
                <a16:creationId xmlns:a16="http://schemas.microsoft.com/office/drawing/2014/main" id="{3D30F126-0762-9A5E-E350-DA48207BF178}"/>
              </a:ext>
            </a:extLst>
          </p:cNvPr>
          <p:cNvPicPr>
            <a:picLocks noChangeAspect="1"/>
          </p:cNvPicPr>
          <p:nvPr/>
        </p:nvPicPr>
        <p:blipFill>
          <a:blip r:embed="rId3"/>
          <a:stretch>
            <a:fillRect/>
          </a:stretch>
        </p:blipFill>
        <p:spPr>
          <a:xfrm>
            <a:off x="375942" y="2883008"/>
            <a:ext cx="11829309" cy="2167964"/>
          </a:xfrm>
          <a:prstGeom prst="rect">
            <a:avLst/>
          </a:prstGeom>
        </p:spPr>
      </p:pic>
    </p:spTree>
    <p:extLst>
      <p:ext uri="{BB962C8B-B14F-4D97-AF65-F5344CB8AC3E}">
        <p14:creationId xmlns:p14="http://schemas.microsoft.com/office/powerpoint/2010/main" val="319226002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3303B4F4-BD54-418F-ABEC-9DA56768EB4B}"/>
              </a:ext>
              <a:ext uri="{C183D7F6-B498-43B3-948B-1728B52AA6E4}">
                <adec:decorative xmlns:adec="http://schemas.microsoft.com/office/drawing/2017/decorative" val="1"/>
              </a:ext>
            </a:extLst>
          </p:cNvPr>
          <p:cNvSpPr/>
          <p:nvPr/>
        </p:nvSpPr>
        <p:spPr bwMode="auto">
          <a:xfrm>
            <a:off x="445128" y="173169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773109" cy="821603"/>
          </a:xfrm>
        </p:spPr>
        <p:txBody>
          <a:bodyPr/>
          <a:lstStyle/>
          <a:p>
            <a:pPr>
              <a:lnSpc>
                <a:spcPct val="100000"/>
              </a:lnSpc>
            </a:pPr>
            <a:r>
              <a:rPr lang="en-GB" sz="1800" dirty="0" err="1">
                <a:solidFill>
                  <a:schemeClr val="tx1">
                    <a:lumMod val="65000"/>
                    <a:lumOff val="35000"/>
                  </a:schemeClr>
                </a:solidFill>
              </a:rPr>
              <a:t>Canalizaciones</a:t>
            </a:r>
            <a:r>
              <a:rPr lang="en-GB" sz="1800" dirty="0">
                <a:solidFill>
                  <a:schemeClr val="tx1">
                    <a:lumMod val="65000"/>
                    <a:lumOff val="35000"/>
                  </a:schemeClr>
                </a:solidFill>
              </a:rPr>
              <a:t> </a:t>
            </a:r>
            <a:r>
              <a:rPr lang="en-GB" sz="1800" dirty="0" err="1">
                <a:solidFill>
                  <a:schemeClr val="tx1">
                    <a:lumMod val="65000"/>
                    <a:lumOff val="35000"/>
                  </a:schemeClr>
                </a:solidFill>
              </a:rPr>
              <a:t>alojadas</a:t>
            </a:r>
            <a:r>
              <a:rPr lang="en-GB" sz="1800" dirty="0">
                <a:solidFill>
                  <a:schemeClr val="tx1">
                    <a:lumMod val="65000"/>
                    <a:lumOff val="35000"/>
                  </a:schemeClr>
                </a:solidFill>
              </a:rPr>
              <a:t> </a:t>
            </a:r>
            <a:r>
              <a:rPr lang="en-GB" sz="1800" dirty="0" err="1">
                <a:solidFill>
                  <a:schemeClr val="tx1">
                    <a:lumMod val="65000"/>
                    <a:lumOff val="35000"/>
                  </a:schemeClr>
                </a:solidFill>
              </a:rPr>
              <a:t>en</a:t>
            </a:r>
            <a:r>
              <a:rPr lang="en-GB" sz="1800" dirty="0">
                <a:solidFill>
                  <a:schemeClr val="tx1">
                    <a:lumMod val="65000"/>
                    <a:lumOff val="35000"/>
                  </a:schemeClr>
                </a:solidFill>
              </a:rPr>
              <a:t> la </a:t>
            </a:r>
            <a:r>
              <a:rPr lang="en-GB" sz="1800" dirty="0" err="1">
                <a:solidFill>
                  <a:schemeClr val="tx1">
                    <a:lumMod val="65000"/>
                    <a:lumOff val="35000"/>
                  </a:schemeClr>
                </a:solidFill>
              </a:rPr>
              <a:t>nube</a:t>
            </a:r>
            <a:r>
              <a:rPr lang="en-GB" sz="1800" dirty="0">
                <a:solidFill>
                  <a:schemeClr val="tx1">
                    <a:lumMod val="65000"/>
                    <a:lumOff val="35000"/>
                  </a:schemeClr>
                </a:solidFill>
              </a:rPr>
              <a:t> para Linux, Windows y macOS, con </a:t>
            </a:r>
            <a:r>
              <a:rPr lang="en-GB" sz="1800" dirty="0" err="1">
                <a:solidFill>
                  <a:schemeClr val="tx1">
                    <a:lumMod val="65000"/>
                    <a:lumOff val="35000"/>
                  </a:schemeClr>
                </a:solidFill>
              </a:rPr>
              <a:t>minutos</a:t>
            </a:r>
            <a:r>
              <a:rPr lang="en-GB" sz="1800" dirty="0">
                <a:solidFill>
                  <a:schemeClr val="tx1">
                    <a:lumMod val="65000"/>
                    <a:lumOff val="35000"/>
                  </a:schemeClr>
                </a:solidFill>
              </a:rPr>
              <a:t> </a:t>
            </a:r>
            <a:r>
              <a:rPr lang="en-GB" sz="1800" dirty="0" err="1">
                <a:solidFill>
                  <a:schemeClr val="tx1">
                    <a:lumMod val="65000"/>
                    <a:lumOff val="35000"/>
                  </a:schemeClr>
                </a:solidFill>
              </a:rPr>
              <a:t>ilimitados</a:t>
            </a:r>
            <a:r>
              <a:rPr lang="en-GB" sz="1800" dirty="0">
                <a:solidFill>
                  <a:schemeClr val="tx1">
                    <a:lumMod val="65000"/>
                    <a:lumOff val="35000"/>
                  </a:schemeClr>
                </a:solidFill>
              </a:rPr>
              <a:t> para </a:t>
            </a:r>
            <a:r>
              <a:rPr lang="en-GB" sz="1800" dirty="0" err="1">
                <a:solidFill>
                  <a:schemeClr val="tx1">
                    <a:lumMod val="65000"/>
                    <a:lumOff val="35000"/>
                  </a:schemeClr>
                </a:solidFill>
              </a:rPr>
              <a:t>código</a:t>
            </a:r>
            <a:r>
              <a:rPr lang="en-GB" sz="1800" dirty="0">
                <a:solidFill>
                  <a:schemeClr val="tx1">
                    <a:lumMod val="65000"/>
                    <a:lumOff val="35000"/>
                  </a:schemeClr>
                </a:solidFill>
              </a:rPr>
              <a:t> </a:t>
            </a:r>
            <a:r>
              <a:rPr lang="en-GB" sz="1800" dirty="0" err="1">
                <a:solidFill>
                  <a:schemeClr val="tx1">
                    <a:lumMod val="65000"/>
                    <a:lumOff val="35000"/>
                  </a:schemeClr>
                </a:solidFill>
              </a:rPr>
              <a:t>abierto</a:t>
            </a:r>
            <a:endParaRPr lang="en-US" sz="1800" dirty="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a:xfrm>
            <a:off x="434975" y="227014"/>
            <a:ext cx="11563350" cy="754061"/>
          </a:xfrm>
        </p:spPr>
        <p:txBody>
          <a:bodyPr/>
          <a:lstStyle/>
          <a:p>
            <a:r>
              <a:rPr lang="en-US">
                <a:solidFill>
                  <a:srgbClr val="2C65E1"/>
                </a:solidFill>
              </a:rPr>
              <a:t>Azure Pipelines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45128" y="2867778"/>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1" y="1575510"/>
            <a:ext cx="6387125" cy="544765"/>
          </a:xfrm>
          <a:prstGeom prst="rect">
            <a:avLst/>
          </a:prstGeom>
          <a:noFill/>
        </p:spPr>
        <p:txBody>
          <a:bodyPr wrap="square" lIns="182880" tIns="146304" rIns="182880" bIns="146304" rtlCol="0">
            <a:spAutoFit/>
          </a:bodyPr>
          <a:lstStyle/>
          <a:p>
            <a:pPr>
              <a:lnSpc>
                <a:spcPct val="90000"/>
              </a:lnSpc>
              <a:spcAft>
                <a:spcPts val="600"/>
              </a:spcAft>
            </a:pPr>
            <a:r>
              <a:rPr lang="en-US" sz="1800" dirty="0" err="1">
                <a:solidFill>
                  <a:schemeClr val="tx1">
                    <a:lumMod val="65000"/>
                    <a:lumOff val="35000"/>
                  </a:schemeClr>
                </a:solidFill>
                <a:latin typeface="+mj-lt"/>
              </a:rPr>
              <a:t>Cualquier</a:t>
            </a:r>
            <a:r>
              <a:rPr lang="en-US" sz="1800" dirty="0">
                <a:solidFill>
                  <a:schemeClr val="tx1">
                    <a:lumMod val="65000"/>
                    <a:lumOff val="35000"/>
                  </a:schemeClr>
                </a:solidFill>
                <a:latin typeface="+mj-lt"/>
              </a:rPr>
              <a:t> </a:t>
            </a:r>
            <a:r>
              <a:rPr lang="en-US" sz="1800" dirty="0" err="1">
                <a:solidFill>
                  <a:schemeClr val="tx1">
                    <a:lumMod val="65000"/>
                    <a:lumOff val="35000"/>
                  </a:schemeClr>
                </a:solidFill>
                <a:latin typeface="+mj-lt"/>
              </a:rPr>
              <a:t>idioma</a:t>
            </a:r>
            <a:r>
              <a:rPr lang="en-US" sz="1800" dirty="0">
                <a:solidFill>
                  <a:schemeClr val="tx1">
                    <a:lumMod val="65000"/>
                    <a:lumOff val="35000"/>
                  </a:schemeClr>
                </a:solidFill>
                <a:latin typeface="+mj-lt"/>
              </a:rPr>
              <a:t>, </a:t>
            </a:r>
            <a:r>
              <a:rPr lang="en-US" sz="1800" dirty="0" err="1">
                <a:solidFill>
                  <a:schemeClr val="tx1">
                    <a:lumMod val="65000"/>
                    <a:lumOff val="35000"/>
                  </a:schemeClr>
                </a:solidFill>
                <a:latin typeface="+mj-lt"/>
              </a:rPr>
              <a:t>cualquier</a:t>
            </a:r>
            <a:r>
              <a:rPr lang="en-US" sz="1800" dirty="0">
                <a:solidFill>
                  <a:schemeClr val="tx1">
                    <a:lumMod val="65000"/>
                    <a:lumOff val="35000"/>
                  </a:schemeClr>
                </a:solidFill>
                <a:latin typeface="+mj-lt"/>
              </a:rPr>
              <a:t> </a:t>
            </a:r>
            <a:r>
              <a:rPr lang="en-US" sz="1800" dirty="0" err="1">
                <a:solidFill>
                  <a:schemeClr val="tx1">
                    <a:lumMod val="65000"/>
                    <a:lumOff val="35000"/>
                  </a:schemeClr>
                </a:solidFill>
                <a:latin typeface="+mj-lt"/>
              </a:rPr>
              <a:t>plataforma</a:t>
            </a:r>
            <a:r>
              <a:rPr lang="en-US" sz="1800" dirty="0">
                <a:solidFill>
                  <a:schemeClr val="tx1">
                    <a:lumMod val="65000"/>
                    <a:lumOff val="35000"/>
                  </a:schemeClr>
                </a:solidFill>
                <a:latin typeface="+mj-lt"/>
              </a:rPr>
              <a:t>, </a:t>
            </a:r>
            <a:r>
              <a:rPr lang="en-US" sz="1800" dirty="0" err="1">
                <a:solidFill>
                  <a:schemeClr val="tx1">
                    <a:lumMod val="65000"/>
                    <a:lumOff val="35000"/>
                  </a:schemeClr>
                </a:solidFill>
                <a:latin typeface="+mj-lt"/>
              </a:rPr>
              <a:t>cualquier</a:t>
            </a:r>
            <a:r>
              <a:rPr lang="en-US" sz="1800" dirty="0">
                <a:solidFill>
                  <a:schemeClr val="tx1">
                    <a:lumMod val="65000"/>
                    <a:lumOff val="35000"/>
                  </a:schemeClr>
                </a:solidFill>
                <a:latin typeface="+mj-lt"/>
              </a:rPr>
              <a:t> </a:t>
            </a:r>
            <a:r>
              <a:rPr lang="en-US" sz="1800" dirty="0" err="1">
                <a:solidFill>
                  <a:schemeClr val="tx1">
                    <a:lumMod val="65000"/>
                    <a:lumOff val="35000"/>
                  </a:schemeClr>
                </a:solidFill>
                <a:latin typeface="+mj-lt"/>
              </a:rPr>
              <a:t>nube</a:t>
            </a:r>
            <a:endParaRPr lang="en-US" sz="1800" dirty="0">
              <a:solidFill>
                <a:schemeClr val="tx1">
                  <a:lumMod val="65000"/>
                  <a:lumOff val="35000"/>
                </a:schemeClr>
              </a:solidFill>
              <a:latin typeface="+mj-lt"/>
            </a:endParaRPr>
          </a:p>
        </p:txBody>
      </p:sp>
      <p:sp>
        <p:nvSpPr>
          <p:cNvPr id="10" name="TextBox 9">
            <a:extLst>
              <a:ext uri="{FF2B5EF4-FFF2-40B4-BE49-F238E27FC236}">
                <a16:creationId xmlns:a16="http://schemas.microsoft.com/office/drawing/2014/main" id="{967D699B-D6CA-484D-9DCC-8760B5AE64AE}"/>
              </a:ext>
            </a:extLst>
          </p:cNvPr>
          <p:cNvSpPr txBox="1"/>
          <p:nvPr/>
        </p:nvSpPr>
        <p:spPr>
          <a:xfrm>
            <a:off x="1084777" y="1916667"/>
            <a:ext cx="5361583" cy="849463"/>
          </a:xfrm>
          <a:prstGeom prst="rect">
            <a:avLst/>
          </a:prstGeom>
          <a:noFill/>
        </p:spPr>
        <p:txBody>
          <a:bodyPr wrap="square" lIns="182880" tIns="146304" rIns="182880" bIns="146304" rtlCol="0">
            <a:spAutoFit/>
          </a:bodyPr>
          <a:lstStyle/>
          <a:p>
            <a:pPr>
              <a:spcAft>
                <a:spcPts val="600"/>
              </a:spcAft>
            </a:pPr>
            <a:r>
              <a:rPr lang="en-US" sz="1200" dirty="0">
                <a:solidFill>
                  <a:srgbClr val="595959"/>
                </a:solidFill>
              </a:rPr>
              <a:t>Cree, </a:t>
            </a:r>
            <a:r>
              <a:rPr lang="en-US" sz="1200" dirty="0" err="1">
                <a:solidFill>
                  <a:srgbClr val="595959"/>
                </a:solidFill>
              </a:rPr>
              <a:t>pruebe</a:t>
            </a:r>
            <a:r>
              <a:rPr lang="en-US" sz="1200" dirty="0">
                <a:solidFill>
                  <a:srgbClr val="595959"/>
                </a:solidFill>
              </a:rPr>
              <a:t> e </a:t>
            </a:r>
            <a:r>
              <a:rPr lang="en-US" sz="1200" dirty="0" err="1">
                <a:solidFill>
                  <a:srgbClr val="595959"/>
                </a:solidFill>
              </a:rPr>
              <a:t>implemente</a:t>
            </a:r>
            <a:r>
              <a:rPr lang="en-US" sz="1200" dirty="0">
                <a:solidFill>
                  <a:srgbClr val="595959"/>
                </a:solidFill>
              </a:rPr>
              <a:t> </a:t>
            </a:r>
            <a:r>
              <a:rPr lang="en-US" sz="1200" dirty="0" err="1">
                <a:solidFill>
                  <a:srgbClr val="595959"/>
                </a:solidFill>
              </a:rPr>
              <a:t>aplicaciones</a:t>
            </a:r>
            <a:r>
              <a:rPr lang="en-US" sz="1200" dirty="0">
                <a:solidFill>
                  <a:srgbClr val="595959"/>
                </a:solidFill>
              </a:rPr>
              <a:t> Node.js, Python, Java, PHP, Ruby, C/C++, .NET, Android e iOS. Se </a:t>
            </a:r>
            <a:r>
              <a:rPr lang="en-US" sz="1200" dirty="0" err="1">
                <a:solidFill>
                  <a:srgbClr val="595959"/>
                </a:solidFill>
              </a:rPr>
              <a:t>ejecuta</a:t>
            </a:r>
            <a:r>
              <a:rPr lang="en-US" sz="1200" dirty="0">
                <a:solidFill>
                  <a:srgbClr val="595959"/>
                </a:solidFill>
              </a:rPr>
              <a:t> </a:t>
            </a:r>
            <a:r>
              <a:rPr lang="en-US" sz="1200" dirty="0" err="1">
                <a:solidFill>
                  <a:srgbClr val="595959"/>
                </a:solidFill>
              </a:rPr>
              <a:t>en</a:t>
            </a:r>
            <a:r>
              <a:rPr lang="en-US" sz="1200" dirty="0">
                <a:solidFill>
                  <a:srgbClr val="595959"/>
                </a:solidFill>
              </a:rPr>
              <a:t> </a:t>
            </a:r>
            <a:r>
              <a:rPr lang="en-US" sz="1200" dirty="0" err="1">
                <a:solidFill>
                  <a:srgbClr val="595959"/>
                </a:solidFill>
              </a:rPr>
              <a:t>paralelo</a:t>
            </a:r>
            <a:r>
              <a:rPr lang="en-US" sz="1200" dirty="0">
                <a:solidFill>
                  <a:srgbClr val="595959"/>
                </a:solidFill>
              </a:rPr>
              <a:t> </a:t>
            </a:r>
            <a:r>
              <a:rPr lang="en-US" sz="1200" dirty="0" err="1">
                <a:solidFill>
                  <a:srgbClr val="595959"/>
                </a:solidFill>
              </a:rPr>
              <a:t>en</a:t>
            </a:r>
            <a:r>
              <a:rPr lang="en-US" sz="1200" dirty="0">
                <a:solidFill>
                  <a:srgbClr val="595959"/>
                </a:solidFill>
              </a:rPr>
              <a:t> Linux, macOS y Windows.  </a:t>
            </a:r>
            <a:r>
              <a:rPr lang="en-US" sz="1200" dirty="0" err="1">
                <a:solidFill>
                  <a:srgbClr val="595959"/>
                </a:solidFill>
              </a:rPr>
              <a:t>Implemente</a:t>
            </a:r>
            <a:r>
              <a:rPr lang="en-US" sz="1200" dirty="0">
                <a:solidFill>
                  <a:srgbClr val="595959"/>
                </a:solidFill>
              </a:rPr>
              <a:t> </a:t>
            </a:r>
            <a:r>
              <a:rPr lang="en-US" sz="1200" dirty="0" err="1">
                <a:solidFill>
                  <a:srgbClr val="595959"/>
                </a:solidFill>
              </a:rPr>
              <a:t>en</a:t>
            </a:r>
            <a:r>
              <a:rPr lang="en-US" sz="1200" dirty="0">
                <a:solidFill>
                  <a:srgbClr val="595959"/>
                </a:solidFill>
              </a:rPr>
              <a:t> Azure, AWS, GCP o </a:t>
            </a:r>
            <a:r>
              <a:rPr lang="en-US" sz="1200" dirty="0" err="1">
                <a:solidFill>
                  <a:srgbClr val="595959"/>
                </a:solidFill>
              </a:rPr>
              <a:t>en</a:t>
            </a:r>
            <a:r>
              <a:rPr lang="en-US" sz="1200" dirty="0">
                <a:solidFill>
                  <a:srgbClr val="595959"/>
                </a:solidFill>
              </a:rPr>
              <a:t> las </a:t>
            </a:r>
            <a:r>
              <a:rPr lang="en-US" sz="1200" dirty="0" err="1">
                <a:solidFill>
                  <a:srgbClr val="595959"/>
                </a:solidFill>
              </a:rPr>
              <a:t>instalaciones</a:t>
            </a:r>
            <a:endParaRPr lang="en-US" sz="1200" dirty="0">
              <a:solidFill>
                <a:srgbClr val="595959"/>
              </a:solidFill>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2719000"/>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Extensible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84777" y="3024218"/>
            <a:ext cx="5152515" cy="1034129"/>
          </a:xfrm>
          <a:prstGeom prst="rect">
            <a:avLst/>
          </a:prstGeom>
          <a:noFill/>
        </p:spPr>
        <p:txBody>
          <a:bodyPr wrap="square" lIns="182880" tIns="146304" rIns="182880" bIns="146304" rtlCol="0">
            <a:spAutoFit/>
          </a:bodyPr>
          <a:lstStyle/>
          <a:p>
            <a:pPr>
              <a:spcAft>
                <a:spcPts val="600"/>
              </a:spcAft>
            </a:pPr>
            <a:r>
              <a:rPr lang="en-GB" sz="1200" dirty="0">
                <a:solidFill>
                  <a:srgbClr val="595959"/>
                </a:solidFill>
              </a:rPr>
              <a:t>Explora e </a:t>
            </a:r>
            <a:r>
              <a:rPr lang="en-GB" sz="1200" dirty="0" err="1">
                <a:solidFill>
                  <a:srgbClr val="595959"/>
                </a:solidFill>
              </a:rPr>
              <a:t>implementa</a:t>
            </a:r>
            <a:r>
              <a:rPr lang="en-GB" sz="1200" dirty="0">
                <a:solidFill>
                  <a:srgbClr val="595959"/>
                </a:solidFill>
              </a:rPr>
              <a:t> </a:t>
            </a:r>
            <a:r>
              <a:rPr lang="en-GB" sz="1200" dirty="0" err="1">
                <a:solidFill>
                  <a:srgbClr val="595959"/>
                </a:solidFill>
              </a:rPr>
              <a:t>una</a:t>
            </a:r>
            <a:r>
              <a:rPr lang="en-GB" sz="1200" dirty="0">
                <a:solidFill>
                  <a:srgbClr val="595959"/>
                </a:solidFill>
              </a:rPr>
              <a:t> </a:t>
            </a:r>
            <a:r>
              <a:rPr lang="en-GB" sz="1200" dirty="0" err="1">
                <a:solidFill>
                  <a:srgbClr val="595959"/>
                </a:solidFill>
              </a:rPr>
              <a:t>amplia</a:t>
            </a:r>
            <a:r>
              <a:rPr lang="en-GB" sz="1200" dirty="0">
                <a:solidFill>
                  <a:srgbClr val="595959"/>
                </a:solidFill>
              </a:rPr>
              <a:t> </a:t>
            </a:r>
            <a:r>
              <a:rPr lang="en-GB" sz="1200" dirty="0" err="1">
                <a:solidFill>
                  <a:srgbClr val="595959"/>
                </a:solidFill>
              </a:rPr>
              <a:t>gama</a:t>
            </a:r>
            <a:r>
              <a:rPr lang="en-GB" sz="1200" dirty="0">
                <a:solidFill>
                  <a:srgbClr val="595959"/>
                </a:solidFill>
              </a:rPr>
              <a:t> de </a:t>
            </a:r>
            <a:r>
              <a:rPr lang="en-GB" sz="1200" dirty="0" err="1">
                <a:solidFill>
                  <a:srgbClr val="595959"/>
                </a:solidFill>
              </a:rPr>
              <a:t>tareas</a:t>
            </a:r>
            <a:r>
              <a:rPr lang="en-GB" sz="1200" dirty="0">
                <a:solidFill>
                  <a:srgbClr val="595959"/>
                </a:solidFill>
              </a:rPr>
              <a:t> de </a:t>
            </a:r>
            <a:r>
              <a:rPr lang="en-GB" sz="1200" dirty="0" err="1">
                <a:solidFill>
                  <a:srgbClr val="595959"/>
                </a:solidFill>
              </a:rPr>
              <a:t>creación</a:t>
            </a:r>
            <a:r>
              <a:rPr lang="en-GB" sz="1200" dirty="0">
                <a:solidFill>
                  <a:srgbClr val="595959"/>
                </a:solidFill>
              </a:rPr>
              <a:t>, </a:t>
            </a:r>
            <a:r>
              <a:rPr lang="en-GB" sz="1200" dirty="0" err="1">
                <a:solidFill>
                  <a:srgbClr val="595959"/>
                </a:solidFill>
              </a:rPr>
              <a:t>prueba</a:t>
            </a:r>
            <a:r>
              <a:rPr lang="en-GB" sz="1200" dirty="0">
                <a:solidFill>
                  <a:srgbClr val="595959"/>
                </a:solidFill>
              </a:rPr>
              <a:t> e </a:t>
            </a:r>
            <a:r>
              <a:rPr lang="en-GB" sz="1200" dirty="0" err="1">
                <a:solidFill>
                  <a:srgbClr val="595959"/>
                </a:solidFill>
              </a:rPr>
              <a:t>implementación</a:t>
            </a:r>
            <a:r>
              <a:rPr lang="en-GB" sz="1200" dirty="0">
                <a:solidFill>
                  <a:srgbClr val="595959"/>
                </a:solidFill>
              </a:rPr>
              <a:t> </a:t>
            </a:r>
            <a:r>
              <a:rPr lang="en-GB" sz="1200" dirty="0" err="1">
                <a:solidFill>
                  <a:srgbClr val="595959"/>
                </a:solidFill>
              </a:rPr>
              <a:t>creadas</a:t>
            </a:r>
            <a:r>
              <a:rPr lang="en-GB" sz="1200" dirty="0">
                <a:solidFill>
                  <a:srgbClr val="595959"/>
                </a:solidFill>
              </a:rPr>
              <a:t> </a:t>
            </a:r>
            <a:r>
              <a:rPr lang="en-GB" sz="1200" dirty="0" err="1">
                <a:solidFill>
                  <a:srgbClr val="595959"/>
                </a:solidFill>
              </a:rPr>
              <a:t>por</a:t>
            </a:r>
            <a:r>
              <a:rPr lang="en-GB" sz="1200" dirty="0">
                <a:solidFill>
                  <a:srgbClr val="595959"/>
                </a:solidFill>
              </a:rPr>
              <a:t> la </a:t>
            </a:r>
            <a:r>
              <a:rPr lang="en-GB" sz="1200" dirty="0" err="1">
                <a:solidFill>
                  <a:srgbClr val="595959"/>
                </a:solidFill>
              </a:rPr>
              <a:t>comunidad</a:t>
            </a:r>
            <a:r>
              <a:rPr lang="en-GB" sz="1200" dirty="0">
                <a:solidFill>
                  <a:srgbClr val="595959"/>
                </a:solidFill>
              </a:rPr>
              <a:t>, junto con </a:t>
            </a:r>
            <a:r>
              <a:rPr lang="en-GB" sz="1200" dirty="0" err="1">
                <a:solidFill>
                  <a:srgbClr val="595959"/>
                </a:solidFill>
              </a:rPr>
              <a:t>cientos</a:t>
            </a:r>
            <a:r>
              <a:rPr lang="en-GB" sz="1200" dirty="0">
                <a:solidFill>
                  <a:srgbClr val="595959"/>
                </a:solidFill>
              </a:rPr>
              <a:t> de </a:t>
            </a:r>
            <a:r>
              <a:rPr lang="en-GB" sz="1200" dirty="0" err="1">
                <a:solidFill>
                  <a:srgbClr val="595959"/>
                </a:solidFill>
              </a:rPr>
              <a:t>extensiones</a:t>
            </a:r>
            <a:r>
              <a:rPr lang="en-GB" sz="1200" dirty="0">
                <a:solidFill>
                  <a:srgbClr val="595959"/>
                </a:solidFill>
              </a:rPr>
              <a:t>, </a:t>
            </a:r>
            <a:r>
              <a:rPr lang="en-GB" sz="1200" dirty="0" err="1">
                <a:solidFill>
                  <a:srgbClr val="595959"/>
                </a:solidFill>
              </a:rPr>
              <a:t>desde</a:t>
            </a:r>
            <a:r>
              <a:rPr lang="en-GB" sz="1200" dirty="0">
                <a:solidFill>
                  <a:srgbClr val="595959"/>
                </a:solidFill>
              </a:rPr>
              <a:t> Slack hasta </a:t>
            </a:r>
            <a:r>
              <a:rPr lang="en-GB" sz="1200" dirty="0" err="1">
                <a:solidFill>
                  <a:srgbClr val="595959"/>
                </a:solidFill>
              </a:rPr>
              <a:t>SonarCloud</a:t>
            </a:r>
            <a:r>
              <a:rPr lang="en-GB" sz="1200" dirty="0">
                <a:solidFill>
                  <a:srgbClr val="595959"/>
                </a:solidFill>
              </a:rPr>
              <a:t>. </a:t>
            </a:r>
            <a:r>
              <a:rPr lang="en-GB" sz="1200" dirty="0" err="1">
                <a:solidFill>
                  <a:srgbClr val="595959"/>
                </a:solidFill>
              </a:rPr>
              <a:t>Compatibilidad</a:t>
            </a:r>
            <a:r>
              <a:rPr lang="en-GB" sz="1200" dirty="0">
                <a:solidFill>
                  <a:srgbClr val="595959"/>
                </a:solidFill>
              </a:rPr>
              <a:t> con YAML, </a:t>
            </a:r>
            <a:r>
              <a:rPr lang="en-GB" sz="1200" dirty="0" err="1">
                <a:solidFill>
                  <a:srgbClr val="595959"/>
                </a:solidFill>
              </a:rPr>
              <a:t>informes</a:t>
            </a:r>
            <a:r>
              <a:rPr lang="en-GB" sz="1200" dirty="0">
                <a:solidFill>
                  <a:srgbClr val="595959"/>
                </a:solidFill>
              </a:rPr>
              <a:t> y </a:t>
            </a:r>
            <a:r>
              <a:rPr lang="en-GB" sz="1200" dirty="0" err="1">
                <a:solidFill>
                  <a:srgbClr val="595959"/>
                </a:solidFill>
              </a:rPr>
              <a:t>mucho</a:t>
            </a:r>
            <a:r>
              <a:rPr lang="en-GB" sz="1200" dirty="0">
                <a:solidFill>
                  <a:srgbClr val="595959"/>
                </a:solidFill>
              </a:rPr>
              <a:t> </a:t>
            </a:r>
            <a:r>
              <a:rPr lang="en-GB" sz="1200" dirty="0" err="1">
                <a:solidFill>
                  <a:srgbClr val="595959"/>
                </a:solidFill>
              </a:rPr>
              <a:t>más</a:t>
            </a:r>
            <a:endParaRPr lang="en-US" sz="1200" dirty="0">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41257" y="4990460"/>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61848" y="4984717"/>
            <a:ext cx="4712226" cy="544765"/>
          </a:xfrm>
          <a:prstGeom prst="rect">
            <a:avLst/>
          </a:prstGeom>
          <a:noFill/>
        </p:spPr>
        <p:txBody>
          <a:bodyPr wrap="square" lIns="182880" tIns="146304" rIns="182880" bIns="146304" rtlCol="0">
            <a:spAutoFit/>
          </a:bodyPr>
          <a:lstStyle/>
          <a:p>
            <a:pPr>
              <a:lnSpc>
                <a:spcPct val="90000"/>
              </a:lnSpc>
              <a:spcAft>
                <a:spcPts val="600"/>
              </a:spcAft>
            </a:pPr>
            <a:r>
              <a:rPr lang="en-US" sz="1800" dirty="0">
                <a:solidFill>
                  <a:schemeClr val="tx1">
                    <a:lumMod val="65000"/>
                    <a:lumOff val="35000"/>
                  </a:schemeClr>
                </a:solidFill>
                <a:latin typeface="+mj-lt"/>
              </a:rPr>
              <a:t>El </a:t>
            </a:r>
            <a:r>
              <a:rPr lang="en-US" sz="1800" dirty="0" err="1">
                <a:solidFill>
                  <a:schemeClr val="tx1">
                    <a:lumMod val="65000"/>
                    <a:lumOff val="35000"/>
                  </a:schemeClr>
                </a:solidFill>
                <a:latin typeface="+mj-lt"/>
              </a:rPr>
              <a:t>mejor</a:t>
            </a:r>
            <a:r>
              <a:rPr lang="en-US" sz="1800" dirty="0">
                <a:solidFill>
                  <a:schemeClr val="tx1">
                    <a:lumMod val="65000"/>
                    <a:lumOff val="35000"/>
                  </a:schemeClr>
                </a:solidFill>
                <a:latin typeface="+mj-lt"/>
              </a:rPr>
              <a:t> de </a:t>
            </a:r>
            <a:r>
              <a:rPr lang="en-US" sz="1800" dirty="0" err="1">
                <a:solidFill>
                  <a:schemeClr val="tx1">
                    <a:lumMod val="65000"/>
                    <a:lumOff val="35000"/>
                  </a:schemeClr>
                </a:solidFill>
                <a:latin typeface="+mj-lt"/>
              </a:rPr>
              <a:t>su</a:t>
            </a:r>
            <a:r>
              <a:rPr lang="en-US" sz="1800" dirty="0">
                <a:solidFill>
                  <a:schemeClr val="tx1">
                    <a:lumMod val="65000"/>
                    <a:lumOff val="35000"/>
                  </a:schemeClr>
                </a:solidFill>
                <a:latin typeface="+mj-lt"/>
              </a:rPr>
              <a:t> </a:t>
            </a:r>
            <a:r>
              <a:rPr lang="en-US" sz="1800" dirty="0" err="1">
                <a:solidFill>
                  <a:schemeClr val="tx1">
                    <a:lumMod val="65000"/>
                    <a:lumOff val="35000"/>
                  </a:schemeClr>
                </a:solidFill>
                <a:latin typeface="+mj-lt"/>
              </a:rPr>
              <a:t>clase</a:t>
            </a:r>
            <a:r>
              <a:rPr lang="en-US" sz="1800" dirty="0">
                <a:solidFill>
                  <a:schemeClr val="tx1">
                    <a:lumMod val="65000"/>
                    <a:lumOff val="35000"/>
                  </a:schemeClr>
                </a:solidFill>
                <a:latin typeface="+mj-lt"/>
              </a:rPr>
              <a:t> para </a:t>
            </a:r>
            <a:r>
              <a:rPr lang="en-US" sz="1800" dirty="0" err="1">
                <a:solidFill>
                  <a:schemeClr val="tx1">
                    <a:lumMod val="65000"/>
                    <a:lumOff val="35000"/>
                  </a:schemeClr>
                </a:solidFill>
                <a:latin typeface="+mj-lt"/>
              </a:rPr>
              <a:t>código</a:t>
            </a:r>
            <a:r>
              <a:rPr lang="en-US" sz="1800" dirty="0">
                <a:solidFill>
                  <a:schemeClr val="tx1">
                    <a:lumMod val="65000"/>
                    <a:lumOff val="35000"/>
                  </a:schemeClr>
                </a:solidFill>
                <a:latin typeface="+mj-lt"/>
              </a:rPr>
              <a:t> </a:t>
            </a:r>
            <a:r>
              <a:rPr lang="en-US" sz="1800" dirty="0" err="1">
                <a:solidFill>
                  <a:schemeClr val="tx1">
                    <a:lumMod val="65000"/>
                    <a:lumOff val="35000"/>
                  </a:schemeClr>
                </a:solidFill>
                <a:latin typeface="+mj-lt"/>
              </a:rPr>
              <a:t>abierto</a:t>
            </a:r>
            <a:endParaRPr lang="en-US" sz="1800" dirty="0">
              <a:solidFill>
                <a:schemeClr val="tx1">
                  <a:lumMod val="65000"/>
                  <a:lumOff val="35000"/>
                </a:schemeClr>
              </a:solidFill>
              <a:latin typeface="+mj-lt"/>
            </a:endParaRPr>
          </a:p>
        </p:txBody>
      </p:sp>
      <p:sp>
        <p:nvSpPr>
          <p:cNvPr id="24" name="TextBox 23">
            <a:extLst>
              <a:ext uri="{FF2B5EF4-FFF2-40B4-BE49-F238E27FC236}">
                <a16:creationId xmlns:a16="http://schemas.microsoft.com/office/drawing/2014/main" id="{44BE15AD-9292-49C4-A9A5-33B96DE0766E}"/>
              </a:ext>
            </a:extLst>
          </p:cNvPr>
          <p:cNvSpPr txBox="1"/>
          <p:nvPr/>
        </p:nvSpPr>
        <p:spPr>
          <a:xfrm>
            <a:off x="1061849" y="5270258"/>
            <a:ext cx="5341223" cy="1034129"/>
          </a:xfrm>
          <a:prstGeom prst="rect">
            <a:avLst/>
          </a:prstGeom>
          <a:noFill/>
        </p:spPr>
        <p:txBody>
          <a:bodyPr wrap="square" lIns="182880" tIns="146304" rIns="182880" bIns="146304" rtlCol="0">
            <a:spAutoFit/>
          </a:bodyPr>
          <a:lstStyle/>
          <a:p>
            <a:pPr>
              <a:spcAft>
                <a:spcPts val="600"/>
              </a:spcAft>
            </a:pPr>
            <a:r>
              <a:rPr lang="en-GB" sz="1200" dirty="0" err="1">
                <a:solidFill>
                  <a:srgbClr val="595959"/>
                </a:solidFill>
              </a:rPr>
              <a:t>Garantice</a:t>
            </a:r>
            <a:r>
              <a:rPr lang="en-GB" sz="1200" dirty="0">
                <a:solidFill>
                  <a:srgbClr val="595959"/>
                </a:solidFill>
              </a:rPr>
              <a:t> </a:t>
            </a:r>
            <a:r>
              <a:rPr lang="en-GB" sz="1200" dirty="0" err="1">
                <a:solidFill>
                  <a:srgbClr val="595959"/>
                </a:solidFill>
              </a:rPr>
              <a:t>canalizaciones</a:t>
            </a:r>
            <a:r>
              <a:rPr lang="en-GB" sz="1200" dirty="0">
                <a:solidFill>
                  <a:srgbClr val="595959"/>
                </a:solidFill>
              </a:rPr>
              <a:t> </a:t>
            </a:r>
            <a:r>
              <a:rPr lang="en-GB" sz="1200" dirty="0" err="1">
                <a:solidFill>
                  <a:srgbClr val="595959"/>
                </a:solidFill>
              </a:rPr>
              <a:t>rápidas</a:t>
            </a:r>
            <a:r>
              <a:rPr lang="en-GB" sz="1200" dirty="0">
                <a:solidFill>
                  <a:srgbClr val="595959"/>
                </a:solidFill>
              </a:rPr>
              <a:t> de </a:t>
            </a:r>
            <a:r>
              <a:rPr lang="en-GB" sz="1200" dirty="0" err="1">
                <a:solidFill>
                  <a:srgbClr val="595959"/>
                </a:solidFill>
              </a:rPr>
              <a:t>integración</a:t>
            </a:r>
            <a:r>
              <a:rPr lang="en-GB" sz="1200" dirty="0">
                <a:solidFill>
                  <a:srgbClr val="595959"/>
                </a:solidFill>
              </a:rPr>
              <a:t> continua/</a:t>
            </a:r>
            <a:r>
              <a:rPr lang="en-GB" sz="1200" dirty="0" err="1">
                <a:solidFill>
                  <a:srgbClr val="595959"/>
                </a:solidFill>
              </a:rPr>
              <a:t>entrega</a:t>
            </a:r>
            <a:r>
              <a:rPr lang="en-GB" sz="1200" dirty="0">
                <a:solidFill>
                  <a:srgbClr val="595959"/>
                </a:solidFill>
              </a:rPr>
              <a:t> continua (CI/CD) para </a:t>
            </a:r>
            <a:r>
              <a:rPr lang="en-GB" sz="1200" dirty="0" err="1">
                <a:solidFill>
                  <a:srgbClr val="595959"/>
                </a:solidFill>
              </a:rPr>
              <a:t>cada</a:t>
            </a:r>
            <a:r>
              <a:rPr lang="en-GB" sz="1200" dirty="0">
                <a:solidFill>
                  <a:srgbClr val="595959"/>
                </a:solidFill>
              </a:rPr>
              <a:t> </a:t>
            </a:r>
            <a:r>
              <a:rPr lang="en-GB" sz="1200" dirty="0" err="1">
                <a:solidFill>
                  <a:srgbClr val="595959"/>
                </a:solidFill>
              </a:rPr>
              <a:t>proyecto</a:t>
            </a:r>
            <a:r>
              <a:rPr lang="en-GB" sz="1200" dirty="0">
                <a:solidFill>
                  <a:srgbClr val="595959"/>
                </a:solidFill>
              </a:rPr>
              <a:t> de </a:t>
            </a:r>
            <a:r>
              <a:rPr lang="en-GB" sz="1200" dirty="0" err="1">
                <a:solidFill>
                  <a:srgbClr val="595959"/>
                </a:solidFill>
              </a:rPr>
              <a:t>código</a:t>
            </a:r>
            <a:r>
              <a:rPr lang="en-GB" sz="1200" dirty="0">
                <a:solidFill>
                  <a:srgbClr val="595959"/>
                </a:solidFill>
              </a:rPr>
              <a:t> </a:t>
            </a:r>
            <a:r>
              <a:rPr lang="en-GB" sz="1200" dirty="0" err="1">
                <a:solidFill>
                  <a:srgbClr val="595959"/>
                </a:solidFill>
              </a:rPr>
              <a:t>abierto</a:t>
            </a:r>
            <a:r>
              <a:rPr lang="en-GB" sz="1200" dirty="0">
                <a:solidFill>
                  <a:srgbClr val="595959"/>
                </a:solidFill>
              </a:rPr>
              <a:t>. </a:t>
            </a:r>
            <a:r>
              <a:rPr lang="en-GB" sz="1200" dirty="0" err="1">
                <a:solidFill>
                  <a:srgbClr val="595959"/>
                </a:solidFill>
              </a:rPr>
              <a:t>Obtén</a:t>
            </a:r>
            <a:r>
              <a:rPr lang="en-GB" sz="1200" dirty="0">
                <a:solidFill>
                  <a:srgbClr val="595959"/>
                </a:solidFill>
              </a:rPr>
              <a:t> </a:t>
            </a:r>
            <a:r>
              <a:rPr lang="en-GB" sz="1200" dirty="0" err="1">
                <a:solidFill>
                  <a:srgbClr val="595959"/>
                </a:solidFill>
              </a:rPr>
              <a:t>minutos</a:t>
            </a:r>
            <a:r>
              <a:rPr lang="en-GB" sz="1200" dirty="0">
                <a:solidFill>
                  <a:srgbClr val="595959"/>
                </a:solidFill>
              </a:rPr>
              <a:t> de </a:t>
            </a:r>
            <a:r>
              <a:rPr lang="en-GB" sz="1200" dirty="0" err="1">
                <a:solidFill>
                  <a:srgbClr val="595959"/>
                </a:solidFill>
              </a:rPr>
              <a:t>compilación</a:t>
            </a:r>
            <a:r>
              <a:rPr lang="en-GB" sz="1200" dirty="0">
                <a:solidFill>
                  <a:srgbClr val="595959"/>
                </a:solidFill>
              </a:rPr>
              <a:t> </a:t>
            </a:r>
            <a:r>
              <a:rPr lang="en-GB" sz="1200" dirty="0" err="1">
                <a:solidFill>
                  <a:srgbClr val="595959"/>
                </a:solidFill>
              </a:rPr>
              <a:t>ilimitados</a:t>
            </a:r>
            <a:r>
              <a:rPr lang="en-GB" sz="1200" dirty="0">
                <a:solidFill>
                  <a:srgbClr val="595959"/>
                </a:solidFill>
              </a:rPr>
              <a:t> para </a:t>
            </a:r>
            <a:r>
              <a:rPr lang="en-GB" sz="1200" dirty="0" err="1">
                <a:solidFill>
                  <a:srgbClr val="595959"/>
                </a:solidFill>
              </a:rPr>
              <a:t>todos</a:t>
            </a:r>
            <a:r>
              <a:rPr lang="en-GB" sz="1200" dirty="0">
                <a:solidFill>
                  <a:srgbClr val="595959"/>
                </a:solidFill>
              </a:rPr>
              <a:t> </a:t>
            </a:r>
            <a:r>
              <a:rPr lang="en-GB" sz="1200" dirty="0" err="1">
                <a:solidFill>
                  <a:srgbClr val="595959"/>
                </a:solidFill>
              </a:rPr>
              <a:t>los</a:t>
            </a:r>
            <a:r>
              <a:rPr lang="en-GB" sz="1200" dirty="0">
                <a:solidFill>
                  <a:srgbClr val="595959"/>
                </a:solidFill>
              </a:rPr>
              <a:t> </a:t>
            </a:r>
            <a:r>
              <a:rPr lang="en-GB" sz="1200" dirty="0" err="1">
                <a:solidFill>
                  <a:srgbClr val="595959"/>
                </a:solidFill>
              </a:rPr>
              <a:t>proyectos</a:t>
            </a:r>
            <a:r>
              <a:rPr lang="en-GB" sz="1200" dirty="0">
                <a:solidFill>
                  <a:srgbClr val="595959"/>
                </a:solidFill>
              </a:rPr>
              <a:t> de </a:t>
            </a:r>
            <a:r>
              <a:rPr lang="en-GB" sz="1200" dirty="0" err="1">
                <a:solidFill>
                  <a:srgbClr val="595959"/>
                </a:solidFill>
              </a:rPr>
              <a:t>código</a:t>
            </a:r>
            <a:r>
              <a:rPr lang="en-GB" sz="1200" dirty="0">
                <a:solidFill>
                  <a:srgbClr val="595959"/>
                </a:solidFill>
              </a:rPr>
              <a:t> </a:t>
            </a:r>
            <a:r>
              <a:rPr lang="en-GB" sz="1200" dirty="0" err="1">
                <a:solidFill>
                  <a:srgbClr val="595959"/>
                </a:solidFill>
              </a:rPr>
              <a:t>abierto</a:t>
            </a:r>
            <a:r>
              <a:rPr lang="en-GB" sz="1200" dirty="0">
                <a:solidFill>
                  <a:srgbClr val="595959"/>
                </a:solidFill>
              </a:rPr>
              <a:t> con hasta 10 </a:t>
            </a:r>
            <a:r>
              <a:rPr lang="en-GB" sz="1200" dirty="0" err="1">
                <a:solidFill>
                  <a:srgbClr val="595959"/>
                </a:solidFill>
              </a:rPr>
              <a:t>trabajos</a:t>
            </a:r>
            <a:r>
              <a:rPr lang="en-GB" sz="1200" dirty="0">
                <a:solidFill>
                  <a:srgbClr val="595959"/>
                </a:solidFill>
              </a:rPr>
              <a:t> </a:t>
            </a:r>
            <a:r>
              <a:rPr lang="en-GB" sz="1200" dirty="0" err="1">
                <a:solidFill>
                  <a:srgbClr val="595959"/>
                </a:solidFill>
              </a:rPr>
              <a:t>paralelos</a:t>
            </a:r>
            <a:r>
              <a:rPr lang="en-GB" sz="1200" dirty="0">
                <a:solidFill>
                  <a:srgbClr val="595959"/>
                </a:solidFill>
              </a:rPr>
              <a:t> </a:t>
            </a:r>
            <a:r>
              <a:rPr lang="en-GB" sz="1200" dirty="0" err="1">
                <a:solidFill>
                  <a:srgbClr val="595959"/>
                </a:solidFill>
              </a:rPr>
              <a:t>gratuitos</a:t>
            </a:r>
            <a:r>
              <a:rPr lang="en-GB" sz="1200" dirty="0">
                <a:solidFill>
                  <a:srgbClr val="595959"/>
                </a:solidFill>
              </a:rPr>
              <a:t> </a:t>
            </a:r>
            <a:r>
              <a:rPr lang="en-GB" sz="1200" dirty="0" err="1">
                <a:solidFill>
                  <a:srgbClr val="595959"/>
                </a:solidFill>
              </a:rPr>
              <a:t>en</a:t>
            </a:r>
            <a:r>
              <a:rPr lang="en-GB" sz="1200" dirty="0">
                <a:solidFill>
                  <a:srgbClr val="595959"/>
                </a:solidFill>
              </a:rPr>
              <a:t> Linux, macOS y Windows</a:t>
            </a:r>
            <a:endParaRPr lang="en-US" sz="1200" dirty="0">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322798"/>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2C65E1"/>
                </a:solidFill>
                <a:effectLst/>
                <a:uLnTx/>
                <a:uFillTx/>
                <a:latin typeface="Segoe UI Semibold" panose="020B0702040204020203" pitchFamily="34" charset="0"/>
                <a:ea typeface="+mn-ea"/>
                <a:cs typeface="Segoe UI Semibold" panose="020B0702040204020203" pitchFamily="34" charset="0"/>
              </a:rPr>
              <a:t>https://azure.com/pipelines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6260499"/>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28969C80-65DA-4231-83DC-5638E0C213C6}"/>
              </a:ext>
              <a:ext uri="{C183D7F6-B498-43B3-948B-1728B52AA6E4}">
                <adec:decorative xmlns:adec="http://schemas.microsoft.com/office/drawing/2017/decorative" val="1"/>
              </a:ext>
            </a:extLst>
          </p:cNvPr>
          <p:cNvSpPr/>
          <p:nvPr/>
        </p:nvSpPr>
        <p:spPr bwMode="auto">
          <a:xfrm>
            <a:off x="445129" y="3995122"/>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8446C7CC-67CB-4D25-A20A-694A6E1F21D8}"/>
              </a:ext>
            </a:extLst>
          </p:cNvPr>
          <p:cNvSpPr txBox="1"/>
          <p:nvPr/>
        </p:nvSpPr>
        <p:spPr>
          <a:xfrm>
            <a:off x="1065722" y="3870704"/>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Containers and Kubernetes</a:t>
            </a:r>
          </a:p>
        </p:txBody>
      </p:sp>
      <p:sp>
        <p:nvSpPr>
          <p:cNvPr id="34" name="TextBox 33">
            <a:extLst>
              <a:ext uri="{FF2B5EF4-FFF2-40B4-BE49-F238E27FC236}">
                <a16:creationId xmlns:a16="http://schemas.microsoft.com/office/drawing/2014/main" id="{C7FD4636-4259-4145-9391-F318DE7B8336}"/>
              </a:ext>
            </a:extLst>
          </p:cNvPr>
          <p:cNvSpPr txBox="1"/>
          <p:nvPr/>
        </p:nvSpPr>
        <p:spPr>
          <a:xfrm>
            <a:off x="1085801" y="4123794"/>
            <a:ext cx="5542621" cy="1034129"/>
          </a:xfrm>
          <a:prstGeom prst="rect">
            <a:avLst/>
          </a:prstGeom>
          <a:noFill/>
        </p:spPr>
        <p:txBody>
          <a:bodyPr wrap="square" lIns="182880" tIns="146304" rIns="182880" bIns="146304" rtlCol="0">
            <a:spAutoFit/>
          </a:bodyPr>
          <a:lstStyle/>
          <a:p>
            <a:pPr>
              <a:spcAft>
                <a:spcPts val="600"/>
              </a:spcAft>
            </a:pPr>
            <a:r>
              <a:rPr lang="en-GB" sz="1200" dirty="0">
                <a:solidFill>
                  <a:srgbClr val="595959"/>
                </a:solidFill>
              </a:rPr>
              <a:t>Cree e </a:t>
            </a:r>
            <a:r>
              <a:rPr lang="en-GB" sz="1200" dirty="0" err="1">
                <a:solidFill>
                  <a:srgbClr val="595959"/>
                </a:solidFill>
              </a:rPr>
              <a:t>inserte</a:t>
            </a:r>
            <a:r>
              <a:rPr lang="en-GB" sz="1200" dirty="0">
                <a:solidFill>
                  <a:srgbClr val="595959"/>
                </a:solidFill>
              </a:rPr>
              <a:t> </a:t>
            </a:r>
            <a:r>
              <a:rPr lang="en-GB" sz="1200" dirty="0" err="1">
                <a:solidFill>
                  <a:srgbClr val="595959"/>
                </a:solidFill>
              </a:rPr>
              <a:t>imágenes</a:t>
            </a:r>
            <a:r>
              <a:rPr lang="en-GB" sz="1200" dirty="0">
                <a:solidFill>
                  <a:srgbClr val="595959"/>
                </a:solidFill>
              </a:rPr>
              <a:t> </a:t>
            </a:r>
            <a:r>
              <a:rPr lang="en-GB" sz="1200" dirty="0" err="1">
                <a:solidFill>
                  <a:srgbClr val="595959"/>
                </a:solidFill>
              </a:rPr>
              <a:t>fácilmente</a:t>
            </a:r>
            <a:r>
              <a:rPr lang="en-GB" sz="1200" dirty="0">
                <a:solidFill>
                  <a:srgbClr val="595959"/>
                </a:solidFill>
              </a:rPr>
              <a:t> </a:t>
            </a:r>
            <a:r>
              <a:rPr lang="en-GB" sz="1200" dirty="0" err="1">
                <a:solidFill>
                  <a:srgbClr val="595959"/>
                </a:solidFill>
              </a:rPr>
              <a:t>en</a:t>
            </a:r>
            <a:r>
              <a:rPr lang="en-GB" sz="1200" dirty="0">
                <a:solidFill>
                  <a:srgbClr val="595959"/>
                </a:solidFill>
              </a:rPr>
              <a:t> </a:t>
            </a:r>
            <a:r>
              <a:rPr lang="en-GB" sz="1200" dirty="0" err="1">
                <a:solidFill>
                  <a:srgbClr val="595959"/>
                </a:solidFill>
              </a:rPr>
              <a:t>registros</a:t>
            </a:r>
            <a:r>
              <a:rPr lang="en-GB" sz="1200" dirty="0">
                <a:solidFill>
                  <a:srgbClr val="595959"/>
                </a:solidFill>
              </a:rPr>
              <a:t> de </a:t>
            </a:r>
            <a:r>
              <a:rPr lang="en-GB" sz="1200" dirty="0" err="1">
                <a:solidFill>
                  <a:srgbClr val="595959"/>
                </a:solidFill>
              </a:rPr>
              <a:t>contenedores</a:t>
            </a:r>
            <a:r>
              <a:rPr lang="en-GB" sz="1200" dirty="0">
                <a:solidFill>
                  <a:srgbClr val="595959"/>
                </a:solidFill>
              </a:rPr>
              <a:t> </a:t>
            </a:r>
            <a:r>
              <a:rPr lang="en-GB" sz="1200" dirty="0" err="1">
                <a:solidFill>
                  <a:srgbClr val="595959"/>
                </a:solidFill>
              </a:rPr>
              <a:t>como</a:t>
            </a:r>
            <a:r>
              <a:rPr lang="en-GB" sz="1200" dirty="0">
                <a:solidFill>
                  <a:srgbClr val="595959"/>
                </a:solidFill>
              </a:rPr>
              <a:t> Docker Hub y Azure Container Registry. </a:t>
            </a:r>
            <a:r>
              <a:rPr lang="en-GB" sz="1200" dirty="0" err="1">
                <a:solidFill>
                  <a:srgbClr val="595959"/>
                </a:solidFill>
              </a:rPr>
              <a:t>Implemente</a:t>
            </a:r>
            <a:r>
              <a:rPr lang="en-GB" sz="1200" dirty="0">
                <a:solidFill>
                  <a:srgbClr val="595959"/>
                </a:solidFill>
              </a:rPr>
              <a:t> </a:t>
            </a:r>
            <a:r>
              <a:rPr lang="en-GB" sz="1200" dirty="0" err="1">
                <a:solidFill>
                  <a:srgbClr val="595959"/>
                </a:solidFill>
              </a:rPr>
              <a:t>contenedores</a:t>
            </a:r>
            <a:r>
              <a:rPr lang="en-GB" sz="1200" dirty="0">
                <a:solidFill>
                  <a:srgbClr val="595959"/>
                </a:solidFill>
              </a:rPr>
              <a:t> </a:t>
            </a:r>
            <a:r>
              <a:rPr lang="en-GB" sz="1200" dirty="0" err="1">
                <a:solidFill>
                  <a:srgbClr val="595959"/>
                </a:solidFill>
              </a:rPr>
              <a:t>en</a:t>
            </a:r>
            <a:r>
              <a:rPr lang="en-GB" sz="1200" dirty="0">
                <a:solidFill>
                  <a:srgbClr val="595959"/>
                </a:solidFill>
              </a:rPr>
              <a:t> hosts </a:t>
            </a:r>
            <a:r>
              <a:rPr lang="en-GB" sz="1200" dirty="0" err="1">
                <a:solidFill>
                  <a:srgbClr val="595959"/>
                </a:solidFill>
              </a:rPr>
              <a:t>individuales</a:t>
            </a:r>
            <a:r>
              <a:rPr lang="en-GB" sz="1200" dirty="0">
                <a:solidFill>
                  <a:srgbClr val="595959"/>
                </a:solidFill>
              </a:rPr>
              <a:t> o </a:t>
            </a:r>
            <a:r>
              <a:rPr lang="en-GB" sz="1200" dirty="0" err="1">
                <a:solidFill>
                  <a:srgbClr val="595959"/>
                </a:solidFill>
              </a:rPr>
              <a:t>en</a:t>
            </a:r>
            <a:r>
              <a:rPr lang="en-GB" sz="1200" dirty="0">
                <a:solidFill>
                  <a:srgbClr val="595959"/>
                </a:solidFill>
              </a:rPr>
              <a:t> </a:t>
            </a:r>
            <a:r>
              <a:rPr lang="en-GB" sz="1200" dirty="0" err="1">
                <a:solidFill>
                  <a:srgbClr val="595959"/>
                </a:solidFill>
              </a:rPr>
              <a:t>Kubernetes.try</a:t>
            </a:r>
            <a:r>
              <a:rPr lang="en-GB" sz="1200" dirty="0">
                <a:solidFill>
                  <a:srgbClr val="595959"/>
                </a:solidFill>
              </a:rPr>
              <a:t>. Deploy containers to individual hosts or Kubernetes.</a:t>
            </a:r>
            <a:endParaRPr lang="en-US" sz="1200" dirty="0">
              <a:solidFill>
                <a:srgbClr val="595959"/>
              </a:solidFill>
            </a:endParaRPr>
          </a:p>
        </p:txBody>
      </p:sp>
      <p:pic>
        <p:nvPicPr>
          <p:cNvPr id="26" name="Graphic 25">
            <a:extLst>
              <a:ext uri="{FF2B5EF4-FFF2-40B4-BE49-F238E27FC236}">
                <a16:creationId xmlns:a16="http://schemas.microsoft.com/office/drawing/2014/main" id="{00E8F52D-C4CC-4645-A09C-A5C2D2D471F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1328" y="1836754"/>
            <a:ext cx="342900" cy="325755"/>
          </a:xfrm>
          <a:prstGeom prst="rect">
            <a:avLst/>
          </a:prstGeom>
        </p:spPr>
      </p:pic>
      <p:pic>
        <p:nvPicPr>
          <p:cNvPr id="36" name="Graphic 35">
            <a:extLst>
              <a:ext uri="{FF2B5EF4-FFF2-40B4-BE49-F238E27FC236}">
                <a16:creationId xmlns:a16="http://schemas.microsoft.com/office/drawing/2014/main" id="{0BDC9036-025D-43F9-AA73-A887588652A1}"/>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8636" y="2973977"/>
            <a:ext cx="285750" cy="342900"/>
          </a:xfrm>
          <a:prstGeom prst="rect">
            <a:avLst/>
          </a:prstGeom>
        </p:spPr>
      </p:pic>
      <p:pic>
        <p:nvPicPr>
          <p:cNvPr id="38" name="Graphic 37">
            <a:extLst>
              <a:ext uri="{FF2B5EF4-FFF2-40B4-BE49-F238E27FC236}">
                <a16:creationId xmlns:a16="http://schemas.microsoft.com/office/drawing/2014/main" id="{ABF23BC7-1AA2-4459-BE12-18A85FDCC87A}"/>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1328" y="4094626"/>
            <a:ext cx="342900" cy="342900"/>
          </a:xfrm>
          <a:prstGeom prst="rect">
            <a:avLst/>
          </a:prstGeom>
        </p:spPr>
      </p:pic>
      <p:pic>
        <p:nvPicPr>
          <p:cNvPr id="40" name="Graphic 39">
            <a:extLst>
              <a:ext uri="{FF2B5EF4-FFF2-40B4-BE49-F238E27FC236}">
                <a16:creationId xmlns:a16="http://schemas.microsoft.com/office/drawing/2014/main" id="{D78B9476-067F-4594-A90A-F35EEEB4FE4B}"/>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37931" y="5089255"/>
            <a:ext cx="361950" cy="361950"/>
          </a:xfrm>
          <a:prstGeom prst="rect">
            <a:avLst/>
          </a:prstGeom>
        </p:spPr>
      </p:pic>
      <p:grpSp>
        <p:nvGrpSpPr>
          <p:cNvPr id="2" name="Grupo 1">
            <a:extLst>
              <a:ext uri="{FF2B5EF4-FFF2-40B4-BE49-F238E27FC236}">
                <a16:creationId xmlns:a16="http://schemas.microsoft.com/office/drawing/2014/main" id="{0110ACEB-FF90-A5D3-CEE2-168751DB5EE4}"/>
              </a:ext>
            </a:extLst>
          </p:cNvPr>
          <p:cNvGrpSpPr/>
          <p:nvPr/>
        </p:nvGrpSpPr>
        <p:grpSpPr>
          <a:xfrm>
            <a:off x="5391866" y="882285"/>
            <a:ext cx="7075622" cy="6424682"/>
            <a:chOff x="4571283" y="119270"/>
            <a:chExt cx="7865193" cy="6875255"/>
          </a:xfrm>
        </p:grpSpPr>
        <p:pic>
          <p:nvPicPr>
            <p:cNvPr id="30" name="Picture 29">
              <a:extLst>
                <a:ext uri="{FF2B5EF4-FFF2-40B4-BE49-F238E27FC236}">
                  <a16:creationId xmlns:a16="http://schemas.microsoft.com/office/drawing/2014/main" id="{257146D6-E9DD-4871-B1D9-F94A289EBF81}"/>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4571283" y="119270"/>
              <a:ext cx="7865192" cy="6875255"/>
            </a:xfrm>
            <a:prstGeom prst="rect">
              <a:avLst/>
            </a:prstGeom>
          </p:spPr>
        </p:pic>
        <p:pic>
          <p:nvPicPr>
            <p:cNvPr id="27" name="Online Image Placeholder 15" descr="Screenshot of Azure Pipelines showing a running build.">
              <a:extLst>
                <a:ext uri="{FF2B5EF4-FFF2-40B4-BE49-F238E27FC236}">
                  <a16:creationId xmlns:a16="http://schemas.microsoft.com/office/drawing/2014/main" id="{4A8BD06D-8513-42C8-93C5-8F3FCB8FDAC4}"/>
                </a:ext>
              </a:extLst>
            </p:cNvPr>
            <p:cNvPicPr>
              <a:picLocks noChangeAspect="1"/>
            </p:cNvPicPr>
            <p:nvPr/>
          </p:nvPicPr>
          <p:blipFill rotWithShape="1">
            <a:blip r:embed="rId12">
              <a:extLst>
                <a:ext uri="{28A0092B-C50C-407E-A947-70E740481C1C}">
                  <a14:useLocalDpi xmlns:a14="http://schemas.microsoft.com/office/drawing/2010/main" val="0"/>
                </a:ext>
              </a:extLst>
            </a:blip>
            <a:srcRect r="13127"/>
            <a:stretch/>
          </p:blipFill>
          <p:spPr>
            <a:xfrm>
              <a:off x="6275352" y="1546189"/>
              <a:ext cx="6161124" cy="4432579"/>
            </a:xfrm>
            <a:prstGeom prst="rect">
              <a:avLst/>
            </a:prstGeom>
          </p:spPr>
        </p:pic>
      </p:grpSp>
    </p:spTree>
    <p:extLst>
      <p:ext uri="{BB962C8B-B14F-4D97-AF65-F5344CB8AC3E}">
        <p14:creationId xmlns:p14="http://schemas.microsoft.com/office/powerpoint/2010/main" val="557622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Solicitar</a:t>
            </a:r>
            <a:r>
              <a:rPr lang="en-GB" dirty="0">
                <a:solidFill>
                  <a:srgbClr val="0078D7"/>
                </a:solidFill>
                <a:latin typeface="Segoe UI Semibold"/>
              </a:rPr>
              <a:t> </a:t>
            </a:r>
            <a:r>
              <a:rPr lang="en-GB" dirty="0" err="1">
                <a:solidFill>
                  <a:srgbClr val="0078D7"/>
                </a:solidFill>
                <a:latin typeface="Segoe UI Semibold"/>
              </a:rPr>
              <a:t>Acceso</a:t>
            </a:r>
            <a:r>
              <a:rPr lang="en-GB" dirty="0">
                <a:solidFill>
                  <a:srgbClr val="0078D7"/>
                </a:solidFill>
                <a:latin typeface="Segoe UI Semibold"/>
              </a:rPr>
              <a:t> a MS para la </a:t>
            </a:r>
            <a:r>
              <a:rPr lang="en-GB" dirty="0" err="1">
                <a:solidFill>
                  <a:srgbClr val="0078D7"/>
                </a:solidFill>
                <a:latin typeface="Segoe UI Semibold"/>
              </a:rPr>
              <a:t>ejecución</a:t>
            </a:r>
            <a:r>
              <a:rPr lang="en-GB" dirty="0">
                <a:solidFill>
                  <a:srgbClr val="0078D7"/>
                </a:solidFill>
                <a:latin typeface="Segoe UI Semibold"/>
              </a:rPr>
              <a:t> de pipelines</a:t>
            </a:r>
            <a:endParaRPr kumimoji="0" lang="en-GB"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pic>
        <p:nvPicPr>
          <p:cNvPr id="2" name="Imagen 1">
            <a:extLst>
              <a:ext uri="{FF2B5EF4-FFF2-40B4-BE49-F238E27FC236}">
                <a16:creationId xmlns:a16="http://schemas.microsoft.com/office/drawing/2014/main" id="{477E02CD-6E10-B4E3-81E6-A2357EB1305E}"/>
              </a:ext>
            </a:extLst>
          </p:cNvPr>
          <p:cNvPicPr>
            <a:picLocks noChangeAspect="1"/>
          </p:cNvPicPr>
          <p:nvPr/>
        </p:nvPicPr>
        <p:blipFill>
          <a:blip r:embed="rId3"/>
          <a:stretch>
            <a:fillRect/>
          </a:stretch>
        </p:blipFill>
        <p:spPr>
          <a:xfrm>
            <a:off x="2332037" y="1629217"/>
            <a:ext cx="7772400" cy="3736089"/>
          </a:xfrm>
          <a:prstGeom prst="rect">
            <a:avLst/>
          </a:prstGeom>
        </p:spPr>
      </p:pic>
    </p:spTree>
    <p:extLst>
      <p:ext uri="{BB962C8B-B14F-4D97-AF65-F5344CB8AC3E}">
        <p14:creationId xmlns:p14="http://schemas.microsoft.com/office/powerpoint/2010/main" val="10812263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a:solidFill>
                  <a:srgbClr val="0078D7"/>
                </a:solidFill>
                <a:latin typeface="Segoe UI Semibold"/>
              </a:rPr>
              <a:t>Una </a:t>
            </a:r>
            <a:r>
              <a:rPr lang="en-GB" dirty="0" err="1">
                <a:solidFill>
                  <a:srgbClr val="0078D7"/>
                </a:solidFill>
                <a:latin typeface="Segoe UI Semibold"/>
              </a:rPr>
              <a:t>vez</a:t>
            </a:r>
            <a:r>
              <a:rPr lang="en-GB" dirty="0">
                <a:solidFill>
                  <a:srgbClr val="0078D7"/>
                </a:solidFill>
                <a:latin typeface="Segoe UI Semibold"/>
              </a:rPr>
              <a:t> </a:t>
            </a:r>
            <a:r>
              <a:rPr lang="en-GB" dirty="0" err="1">
                <a:solidFill>
                  <a:srgbClr val="0078D7"/>
                </a:solidFill>
                <a:latin typeface="Segoe UI Semibold"/>
              </a:rPr>
              <a:t>recibido</a:t>
            </a:r>
            <a:r>
              <a:rPr lang="en-GB" dirty="0">
                <a:solidFill>
                  <a:srgbClr val="0078D7"/>
                </a:solidFill>
                <a:latin typeface="Segoe UI Semibold"/>
              </a:rPr>
              <a:t> </a:t>
            </a:r>
            <a:r>
              <a:rPr lang="en-GB" dirty="0" err="1">
                <a:solidFill>
                  <a:srgbClr val="0078D7"/>
                </a:solidFill>
                <a:latin typeface="Segoe UI Semibold"/>
              </a:rPr>
              <a:t>el</a:t>
            </a:r>
            <a:r>
              <a:rPr lang="en-GB" dirty="0">
                <a:solidFill>
                  <a:srgbClr val="0078D7"/>
                </a:solidFill>
                <a:latin typeface="Segoe UI Semibold"/>
              </a:rPr>
              <a:t> </a:t>
            </a:r>
            <a:r>
              <a:rPr lang="en-GB" dirty="0" err="1">
                <a:solidFill>
                  <a:srgbClr val="0078D7"/>
                </a:solidFill>
                <a:latin typeface="Segoe UI Semibold"/>
              </a:rPr>
              <a:t>acceso</a:t>
            </a:r>
            <a:r>
              <a:rPr lang="en-GB" dirty="0">
                <a:solidFill>
                  <a:srgbClr val="0078D7"/>
                </a:solidFill>
                <a:latin typeface="Segoe UI Semibold"/>
              </a:rPr>
              <a:t>, </a:t>
            </a:r>
            <a:r>
              <a:rPr lang="en-GB" dirty="0" err="1">
                <a:solidFill>
                  <a:srgbClr val="0078D7"/>
                </a:solidFill>
                <a:latin typeface="Segoe UI Semibold"/>
              </a:rPr>
              <a:t>reintentamos</a:t>
            </a:r>
            <a:r>
              <a:rPr lang="en-GB" dirty="0">
                <a:solidFill>
                  <a:srgbClr val="0078D7"/>
                </a:solidFill>
                <a:latin typeface="Segoe UI Semibold"/>
              </a:rPr>
              <a:t> </a:t>
            </a:r>
            <a:r>
              <a:rPr lang="en-GB" dirty="0" err="1">
                <a:solidFill>
                  <a:srgbClr val="0078D7"/>
                </a:solidFill>
                <a:latin typeface="Segoe UI Semibold"/>
              </a:rPr>
              <a:t>correr</a:t>
            </a:r>
            <a:r>
              <a:rPr lang="en-GB" dirty="0">
                <a:solidFill>
                  <a:srgbClr val="0078D7"/>
                </a:solidFill>
                <a:latin typeface="Segoe UI Semibold"/>
              </a:rPr>
              <a:t> </a:t>
            </a:r>
            <a:r>
              <a:rPr lang="en-GB" dirty="0" err="1">
                <a:solidFill>
                  <a:srgbClr val="0078D7"/>
                </a:solidFill>
                <a:latin typeface="Segoe UI Semibold"/>
              </a:rPr>
              <a:t>el</a:t>
            </a:r>
            <a:r>
              <a:rPr lang="en-GB" dirty="0">
                <a:solidFill>
                  <a:srgbClr val="0078D7"/>
                </a:solidFill>
                <a:latin typeface="Segoe UI Semibold"/>
              </a:rPr>
              <a:t> pipeline</a:t>
            </a:r>
            <a:endParaRPr kumimoji="0" lang="en-GB"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pic>
        <p:nvPicPr>
          <p:cNvPr id="3" name="Imagen 2">
            <a:extLst>
              <a:ext uri="{FF2B5EF4-FFF2-40B4-BE49-F238E27FC236}">
                <a16:creationId xmlns:a16="http://schemas.microsoft.com/office/drawing/2014/main" id="{C1403873-15E2-B834-5FEF-B19F358FF113}"/>
              </a:ext>
            </a:extLst>
          </p:cNvPr>
          <p:cNvPicPr>
            <a:picLocks noChangeAspect="1"/>
          </p:cNvPicPr>
          <p:nvPr/>
        </p:nvPicPr>
        <p:blipFill>
          <a:blip r:embed="rId3"/>
          <a:stretch>
            <a:fillRect/>
          </a:stretch>
        </p:blipFill>
        <p:spPr>
          <a:xfrm>
            <a:off x="2433912" y="1240978"/>
            <a:ext cx="7772400" cy="2846230"/>
          </a:xfrm>
          <a:prstGeom prst="rect">
            <a:avLst/>
          </a:prstGeom>
        </p:spPr>
      </p:pic>
      <p:pic>
        <p:nvPicPr>
          <p:cNvPr id="4" name="Imagen 3">
            <a:extLst>
              <a:ext uri="{FF2B5EF4-FFF2-40B4-BE49-F238E27FC236}">
                <a16:creationId xmlns:a16="http://schemas.microsoft.com/office/drawing/2014/main" id="{AC54C3F1-B177-0BEA-C920-1CCDD14A3C3F}"/>
              </a:ext>
            </a:extLst>
          </p:cNvPr>
          <p:cNvPicPr>
            <a:picLocks noChangeAspect="1"/>
          </p:cNvPicPr>
          <p:nvPr/>
        </p:nvPicPr>
        <p:blipFill>
          <a:blip r:embed="rId4"/>
          <a:stretch>
            <a:fillRect/>
          </a:stretch>
        </p:blipFill>
        <p:spPr>
          <a:xfrm>
            <a:off x="2633425" y="4237097"/>
            <a:ext cx="7772400" cy="1516450"/>
          </a:xfrm>
          <a:prstGeom prst="rect">
            <a:avLst/>
          </a:prstGeom>
        </p:spPr>
      </p:pic>
    </p:spTree>
    <p:extLst>
      <p:ext uri="{BB962C8B-B14F-4D97-AF65-F5344CB8AC3E}">
        <p14:creationId xmlns:p14="http://schemas.microsoft.com/office/powerpoint/2010/main" val="41019962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Agregamos</a:t>
            </a:r>
            <a:r>
              <a:rPr lang="en-GB" dirty="0">
                <a:solidFill>
                  <a:srgbClr val="0078D7"/>
                </a:solidFill>
                <a:latin typeface="Segoe UI Semibold"/>
              </a:rPr>
              <a:t> task de publish</a:t>
            </a:r>
            <a:endParaRPr kumimoji="0" lang="en-GB"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
        <p:nvSpPr>
          <p:cNvPr id="6" name="CuadroTexto 5">
            <a:extLst>
              <a:ext uri="{FF2B5EF4-FFF2-40B4-BE49-F238E27FC236}">
                <a16:creationId xmlns:a16="http://schemas.microsoft.com/office/drawing/2014/main" id="{FE3904D3-177F-71D8-3D9C-F71C31BF396A}"/>
              </a:ext>
            </a:extLst>
          </p:cNvPr>
          <p:cNvSpPr txBox="1"/>
          <p:nvPr/>
        </p:nvSpPr>
        <p:spPr>
          <a:xfrm>
            <a:off x="330741" y="981075"/>
            <a:ext cx="3803513" cy="2588401"/>
          </a:xfrm>
          <a:prstGeom prst="rect">
            <a:avLst/>
          </a:prstGeom>
          <a:noFill/>
        </p:spPr>
        <p:txBody>
          <a:bodyPr wrap="square" lIns="182880" tIns="146304" rIns="182880" bIns="146304" rtlCol="0">
            <a:spAutoFit/>
          </a:bodyPr>
          <a:lstStyle/>
          <a:p>
            <a:pPr>
              <a:lnSpc>
                <a:spcPct val="90000"/>
              </a:lnSpc>
              <a:spcAft>
                <a:spcPts val="600"/>
              </a:spcAft>
            </a:pPr>
            <a:r>
              <a:rPr lang="es-AR" sz="2000" dirty="0">
                <a:solidFill>
                  <a:schemeClr val="bg1"/>
                </a:solidFill>
              </a:rPr>
              <a:t>Agregamos </a:t>
            </a:r>
            <a:r>
              <a:rPr lang="es-AR" sz="2000" dirty="0" err="1">
                <a:solidFill>
                  <a:schemeClr val="bg1"/>
                </a:solidFill>
              </a:rPr>
              <a:t>tasks</a:t>
            </a:r>
            <a:r>
              <a:rPr lang="es-AR" sz="2000" dirty="0">
                <a:solidFill>
                  <a:schemeClr val="bg1"/>
                </a:solidFill>
              </a:rPr>
              <a:t> de </a:t>
            </a:r>
            <a:r>
              <a:rPr lang="es-AR" sz="2000" dirty="0" err="1">
                <a:solidFill>
                  <a:schemeClr val="bg1"/>
                </a:solidFill>
              </a:rPr>
              <a:t>publish</a:t>
            </a:r>
            <a:r>
              <a:rPr lang="es-AR" sz="2000" dirty="0">
                <a:solidFill>
                  <a:schemeClr val="bg1"/>
                </a:solidFill>
              </a:rPr>
              <a:t> para poder acceder al paquete de recursos de software ejecutables producidos por el pipeline y guardamos. </a:t>
            </a:r>
          </a:p>
          <a:p>
            <a:pPr>
              <a:lnSpc>
                <a:spcPct val="90000"/>
              </a:lnSpc>
              <a:spcAft>
                <a:spcPts val="600"/>
              </a:spcAft>
            </a:pPr>
            <a:r>
              <a:rPr lang="es-AR" sz="2000" dirty="0">
                <a:solidFill>
                  <a:schemeClr val="bg1"/>
                </a:solidFill>
              </a:rPr>
              <a:t>Al </a:t>
            </a:r>
            <a:r>
              <a:rPr lang="es-AR" sz="2000" dirty="0" err="1">
                <a:solidFill>
                  <a:schemeClr val="bg1"/>
                </a:solidFill>
              </a:rPr>
              <a:t>commit</a:t>
            </a:r>
            <a:r>
              <a:rPr lang="es-AR" sz="2000" dirty="0">
                <a:solidFill>
                  <a:schemeClr val="bg1"/>
                </a:solidFill>
              </a:rPr>
              <a:t> se disparara automáticamente el pipeline y genera una carpeta </a:t>
            </a:r>
            <a:r>
              <a:rPr lang="es-AR" sz="2000" b="1" dirty="0" err="1">
                <a:solidFill>
                  <a:schemeClr val="bg1"/>
                </a:solidFill>
              </a:rPr>
              <a:t>drop</a:t>
            </a:r>
            <a:endParaRPr lang="es-AR" sz="2000" b="1" dirty="0">
              <a:solidFill>
                <a:schemeClr val="bg1"/>
              </a:solidFill>
            </a:endParaRPr>
          </a:p>
        </p:txBody>
      </p:sp>
      <p:pic>
        <p:nvPicPr>
          <p:cNvPr id="10" name="Imagen 9">
            <a:extLst>
              <a:ext uri="{FF2B5EF4-FFF2-40B4-BE49-F238E27FC236}">
                <a16:creationId xmlns:a16="http://schemas.microsoft.com/office/drawing/2014/main" id="{BC625395-92E8-13B6-5FDB-5F640178D48D}"/>
              </a:ext>
            </a:extLst>
          </p:cNvPr>
          <p:cNvPicPr>
            <a:picLocks noChangeAspect="1"/>
          </p:cNvPicPr>
          <p:nvPr/>
        </p:nvPicPr>
        <p:blipFill>
          <a:blip r:embed="rId3"/>
          <a:stretch>
            <a:fillRect/>
          </a:stretch>
        </p:blipFill>
        <p:spPr>
          <a:xfrm>
            <a:off x="330741" y="4246555"/>
            <a:ext cx="5026600" cy="2465541"/>
          </a:xfrm>
          <a:prstGeom prst="rect">
            <a:avLst/>
          </a:prstGeom>
        </p:spPr>
      </p:pic>
      <p:pic>
        <p:nvPicPr>
          <p:cNvPr id="11" name="Imagen 10">
            <a:extLst>
              <a:ext uri="{FF2B5EF4-FFF2-40B4-BE49-F238E27FC236}">
                <a16:creationId xmlns:a16="http://schemas.microsoft.com/office/drawing/2014/main" id="{DCFED08D-A319-364E-C6DE-01B046820E59}"/>
              </a:ext>
            </a:extLst>
          </p:cNvPr>
          <p:cNvPicPr>
            <a:picLocks noChangeAspect="1"/>
          </p:cNvPicPr>
          <p:nvPr/>
        </p:nvPicPr>
        <p:blipFill>
          <a:blip r:embed="rId4"/>
          <a:stretch>
            <a:fillRect/>
          </a:stretch>
        </p:blipFill>
        <p:spPr>
          <a:xfrm>
            <a:off x="5906952" y="4186262"/>
            <a:ext cx="4557408" cy="2525834"/>
          </a:xfrm>
          <a:prstGeom prst="rect">
            <a:avLst/>
          </a:prstGeom>
        </p:spPr>
      </p:pic>
      <p:sp>
        <p:nvSpPr>
          <p:cNvPr id="12" name="Rectángulo 11">
            <a:extLst>
              <a:ext uri="{FF2B5EF4-FFF2-40B4-BE49-F238E27FC236}">
                <a16:creationId xmlns:a16="http://schemas.microsoft.com/office/drawing/2014/main" id="{591B46EA-73D1-F3E3-D30B-CFB400CDC912}"/>
              </a:ext>
            </a:extLst>
          </p:cNvPr>
          <p:cNvSpPr/>
          <p:nvPr/>
        </p:nvSpPr>
        <p:spPr bwMode="auto">
          <a:xfrm>
            <a:off x="9092418" y="5134708"/>
            <a:ext cx="595533" cy="34461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AR"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Imagen 12">
            <a:extLst>
              <a:ext uri="{FF2B5EF4-FFF2-40B4-BE49-F238E27FC236}">
                <a16:creationId xmlns:a16="http://schemas.microsoft.com/office/drawing/2014/main" id="{9588293C-BE0B-4BAC-4383-7DD149F4320F}"/>
              </a:ext>
            </a:extLst>
          </p:cNvPr>
          <p:cNvPicPr>
            <a:picLocks noChangeAspect="1"/>
          </p:cNvPicPr>
          <p:nvPr/>
        </p:nvPicPr>
        <p:blipFill>
          <a:blip r:embed="rId5"/>
          <a:stretch>
            <a:fillRect/>
          </a:stretch>
        </p:blipFill>
        <p:spPr>
          <a:xfrm>
            <a:off x="5748712" y="1058668"/>
            <a:ext cx="5107019" cy="3127594"/>
          </a:xfrm>
          <a:prstGeom prst="rect">
            <a:avLst/>
          </a:prstGeom>
        </p:spPr>
      </p:pic>
      <p:sp>
        <p:nvSpPr>
          <p:cNvPr id="14" name="Rectángulo 13">
            <a:extLst>
              <a:ext uri="{FF2B5EF4-FFF2-40B4-BE49-F238E27FC236}">
                <a16:creationId xmlns:a16="http://schemas.microsoft.com/office/drawing/2014/main" id="{E14B6CBE-6604-8A6C-96A6-E834CD00255B}"/>
              </a:ext>
            </a:extLst>
          </p:cNvPr>
          <p:cNvSpPr/>
          <p:nvPr/>
        </p:nvSpPr>
        <p:spPr bwMode="auto">
          <a:xfrm>
            <a:off x="5889171" y="2438400"/>
            <a:ext cx="4767943" cy="162197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AR"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7359684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Descargamos</a:t>
            </a:r>
            <a:r>
              <a:rPr lang="en-GB" dirty="0">
                <a:solidFill>
                  <a:srgbClr val="0078D7"/>
                </a:solidFill>
                <a:latin typeface="Segoe UI Semibold"/>
              </a:rPr>
              <a:t> </a:t>
            </a:r>
            <a:r>
              <a:rPr lang="en-GB" dirty="0" err="1">
                <a:solidFill>
                  <a:srgbClr val="0078D7"/>
                </a:solidFill>
                <a:latin typeface="Segoe UI Semibold"/>
              </a:rPr>
              <a:t>el</a:t>
            </a:r>
            <a:r>
              <a:rPr lang="en-GB" dirty="0">
                <a:solidFill>
                  <a:srgbClr val="0078D7"/>
                </a:solidFill>
                <a:latin typeface="Segoe UI Semibold"/>
              </a:rPr>
              <a:t> </a:t>
            </a:r>
            <a:r>
              <a:rPr lang="en-GB" dirty="0" err="1">
                <a:solidFill>
                  <a:srgbClr val="0078D7"/>
                </a:solidFill>
                <a:latin typeface="Segoe UI Semibold"/>
              </a:rPr>
              <a:t>resultado</a:t>
            </a:r>
            <a:r>
              <a:rPr lang="en-GB" dirty="0">
                <a:solidFill>
                  <a:srgbClr val="0078D7"/>
                </a:solidFill>
                <a:latin typeface="Segoe UI Semibold"/>
              </a:rPr>
              <a:t> de drop</a:t>
            </a:r>
            <a:endParaRPr kumimoji="0" lang="en-GB"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
        <p:nvSpPr>
          <p:cNvPr id="6" name="CuadroTexto 5">
            <a:extLst>
              <a:ext uri="{FF2B5EF4-FFF2-40B4-BE49-F238E27FC236}">
                <a16:creationId xmlns:a16="http://schemas.microsoft.com/office/drawing/2014/main" id="{FE3904D3-177F-71D8-3D9C-F71C31BF396A}"/>
              </a:ext>
            </a:extLst>
          </p:cNvPr>
          <p:cNvSpPr txBox="1"/>
          <p:nvPr/>
        </p:nvSpPr>
        <p:spPr>
          <a:xfrm>
            <a:off x="330741" y="981075"/>
            <a:ext cx="3803513" cy="2111347"/>
          </a:xfrm>
          <a:prstGeom prst="rect">
            <a:avLst/>
          </a:prstGeom>
          <a:noFill/>
        </p:spPr>
        <p:txBody>
          <a:bodyPr wrap="square" lIns="182880" tIns="146304" rIns="182880" bIns="146304" rtlCol="0">
            <a:spAutoFit/>
          </a:bodyPr>
          <a:lstStyle/>
          <a:p>
            <a:pPr marL="342900" indent="-342900">
              <a:lnSpc>
                <a:spcPct val="90000"/>
              </a:lnSpc>
              <a:spcAft>
                <a:spcPts val="600"/>
              </a:spcAft>
              <a:buClr>
                <a:schemeClr val="accent1"/>
              </a:buClr>
              <a:buFont typeface="Wingdings" pitchFamily="2" charset="2"/>
              <a:buChar char="§"/>
            </a:pPr>
            <a:r>
              <a:rPr lang="es-AR" sz="2000" dirty="0">
                <a:solidFill>
                  <a:schemeClr val="bg1"/>
                </a:solidFill>
              </a:rPr>
              <a:t>Descargamos el resultado de </a:t>
            </a:r>
            <a:r>
              <a:rPr lang="es-AR" sz="2000" dirty="0" err="1">
                <a:solidFill>
                  <a:schemeClr val="bg1"/>
                </a:solidFill>
              </a:rPr>
              <a:t>drop</a:t>
            </a:r>
            <a:r>
              <a:rPr lang="es-AR" sz="2000" dirty="0">
                <a:solidFill>
                  <a:schemeClr val="bg1"/>
                </a:solidFill>
              </a:rPr>
              <a:t>. </a:t>
            </a:r>
          </a:p>
          <a:p>
            <a:pPr marL="342900" indent="-342900">
              <a:lnSpc>
                <a:spcPct val="90000"/>
              </a:lnSpc>
              <a:spcAft>
                <a:spcPts val="600"/>
              </a:spcAft>
              <a:buClr>
                <a:schemeClr val="accent1"/>
              </a:buClr>
              <a:buFont typeface="Wingdings" pitchFamily="2" charset="2"/>
              <a:buChar char="§"/>
            </a:pPr>
            <a:r>
              <a:rPr lang="es-AR" sz="2000" dirty="0">
                <a:solidFill>
                  <a:schemeClr val="bg1"/>
                </a:solidFill>
              </a:rPr>
              <a:t>Descomprimimos </a:t>
            </a:r>
            <a:r>
              <a:rPr lang="es-AR" sz="2000" dirty="0" err="1">
                <a:solidFill>
                  <a:schemeClr val="bg1"/>
                </a:solidFill>
              </a:rPr>
              <a:t>drop.zip</a:t>
            </a:r>
            <a:r>
              <a:rPr lang="es-AR" sz="2000" dirty="0">
                <a:solidFill>
                  <a:schemeClr val="bg1"/>
                </a:solidFill>
              </a:rPr>
              <a:t> y luego </a:t>
            </a:r>
            <a:r>
              <a:rPr lang="es-AR" sz="2000" dirty="0" err="1">
                <a:solidFill>
                  <a:schemeClr val="bg1"/>
                </a:solidFill>
              </a:rPr>
              <a:t>SimpleWebAPI.zip</a:t>
            </a:r>
            <a:endParaRPr lang="es-AR" sz="2000" dirty="0">
              <a:solidFill>
                <a:schemeClr val="bg1"/>
              </a:solidFill>
            </a:endParaRPr>
          </a:p>
          <a:p>
            <a:pPr marL="342900" indent="-342900">
              <a:lnSpc>
                <a:spcPct val="90000"/>
              </a:lnSpc>
              <a:spcAft>
                <a:spcPts val="600"/>
              </a:spcAft>
              <a:buClr>
                <a:schemeClr val="accent1"/>
              </a:buClr>
              <a:buFont typeface="Wingdings" pitchFamily="2" charset="2"/>
              <a:buChar char="§"/>
            </a:pPr>
            <a:r>
              <a:rPr lang="es-AR" sz="2000" dirty="0">
                <a:solidFill>
                  <a:schemeClr val="bg1"/>
                </a:solidFill>
              </a:rPr>
              <a:t>Ejecutamos nuestra app localmente</a:t>
            </a:r>
          </a:p>
        </p:txBody>
      </p:sp>
      <p:grpSp>
        <p:nvGrpSpPr>
          <p:cNvPr id="3" name="Grupo 2">
            <a:extLst>
              <a:ext uri="{FF2B5EF4-FFF2-40B4-BE49-F238E27FC236}">
                <a16:creationId xmlns:a16="http://schemas.microsoft.com/office/drawing/2014/main" id="{F5261DF3-DDF1-2AFC-0F8C-CBB40828EC64}"/>
              </a:ext>
            </a:extLst>
          </p:cNvPr>
          <p:cNvGrpSpPr/>
          <p:nvPr/>
        </p:nvGrpSpPr>
        <p:grpSpPr>
          <a:xfrm>
            <a:off x="4041094" y="1137941"/>
            <a:ext cx="7772400" cy="2431535"/>
            <a:chOff x="2332037" y="2281494"/>
            <a:chExt cx="7772400" cy="2431535"/>
          </a:xfrm>
        </p:grpSpPr>
        <p:pic>
          <p:nvPicPr>
            <p:cNvPr id="2" name="Imagen 1">
              <a:extLst>
                <a:ext uri="{FF2B5EF4-FFF2-40B4-BE49-F238E27FC236}">
                  <a16:creationId xmlns:a16="http://schemas.microsoft.com/office/drawing/2014/main" id="{7779941D-65BE-5132-1F50-427E8412DF0C}"/>
                </a:ext>
              </a:extLst>
            </p:cNvPr>
            <p:cNvPicPr>
              <a:picLocks noChangeAspect="1"/>
            </p:cNvPicPr>
            <p:nvPr/>
          </p:nvPicPr>
          <p:blipFill>
            <a:blip r:embed="rId3"/>
            <a:stretch>
              <a:fillRect/>
            </a:stretch>
          </p:blipFill>
          <p:spPr>
            <a:xfrm>
              <a:off x="2332037" y="2281494"/>
              <a:ext cx="7772400" cy="2431535"/>
            </a:xfrm>
            <a:prstGeom prst="rect">
              <a:avLst/>
            </a:prstGeom>
          </p:spPr>
        </p:pic>
        <p:sp>
          <p:nvSpPr>
            <p:cNvPr id="12" name="Rectángulo 11">
              <a:extLst>
                <a:ext uri="{FF2B5EF4-FFF2-40B4-BE49-F238E27FC236}">
                  <a16:creationId xmlns:a16="http://schemas.microsoft.com/office/drawing/2014/main" id="{591B46EA-73D1-F3E3-D30B-CFB400CDC912}"/>
                </a:ext>
              </a:extLst>
            </p:cNvPr>
            <p:cNvSpPr/>
            <p:nvPr/>
          </p:nvSpPr>
          <p:spPr bwMode="auto">
            <a:xfrm>
              <a:off x="8863818" y="3224859"/>
              <a:ext cx="1074839" cy="34461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AR" sz="24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4" name="Imagen 3">
            <a:extLst>
              <a:ext uri="{FF2B5EF4-FFF2-40B4-BE49-F238E27FC236}">
                <a16:creationId xmlns:a16="http://schemas.microsoft.com/office/drawing/2014/main" id="{60E9731A-25B7-2EA7-6EAF-76A9608E50DB}"/>
              </a:ext>
            </a:extLst>
          </p:cNvPr>
          <p:cNvPicPr>
            <a:picLocks noChangeAspect="1"/>
          </p:cNvPicPr>
          <p:nvPr/>
        </p:nvPicPr>
        <p:blipFill>
          <a:blip r:embed="rId4"/>
          <a:stretch>
            <a:fillRect/>
          </a:stretch>
        </p:blipFill>
        <p:spPr>
          <a:xfrm>
            <a:off x="2558143" y="3361151"/>
            <a:ext cx="4487408" cy="3398037"/>
          </a:xfrm>
          <a:prstGeom prst="rect">
            <a:avLst/>
          </a:prstGeom>
        </p:spPr>
      </p:pic>
    </p:spTree>
    <p:extLst>
      <p:ext uri="{BB962C8B-B14F-4D97-AF65-F5344CB8AC3E}">
        <p14:creationId xmlns:p14="http://schemas.microsoft.com/office/powerpoint/2010/main" val="173099323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85BBCA3E-1F62-2BCD-6E5B-E0C19F07A330}"/>
              </a:ext>
            </a:extLst>
          </p:cNvPr>
          <p:cNvPicPr>
            <a:picLocks noChangeAspect="1"/>
          </p:cNvPicPr>
          <p:nvPr/>
        </p:nvPicPr>
        <p:blipFill>
          <a:blip r:embed="rId3"/>
          <a:stretch>
            <a:fillRect/>
          </a:stretch>
        </p:blipFill>
        <p:spPr>
          <a:xfrm>
            <a:off x="5253132" y="981075"/>
            <a:ext cx="4926849" cy="4588781"/>
          </a:xfrm>
          <a:prstGeom prst="rect">
            <a:avLst/>
          </a:prstGeom>
        </p:spPr>
      </p:pic>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Habilitar</a:t>
            </a:r>
            <a:r>
              <a:rPr lang="en-GB" dirty="0">
                <a:solidFill>
                  <a:srgbClr val="0078D7"/>
                </a:solidFill>
                <a:latin typeface="Segoe UI Semibold"/>
              </a:rPr>
              <a:t> Pipeline Classic Editor</a:t>
            </a:r>
            <a:endParaRPr kumimoji="0" lang="en-GB"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
        <p:nvSpPr>
          <p:cNvPr id="6" name="CuadroTexto 5">
            <a:extLst>
              <a:ext uri="{FF2B5EF4-FFF2-40B4-BE49-F238E27FC236}">
                <a16:creationId xmlns:a16="http://schemas.microsoft.com/office/drawing/2014/main" id="{FE3904D3-177F-71D8-3D9C-F71C31BF396A}"/>
              </a:ext>
            </a:extLst>
          </p:cNvPr>
          <p:cNvSpPr txBox="1"/>
          <p:nvPr/>
        </p:nvSpPr>
        <p:spPr>
          <a:xfrm>
            <a:off x="330741" y="981075"/>
            <a:ext cx="3803513" cy="2520690"/>
          </a:xfrm>
          <a:prstGeom prst="rect">
            <a:avLst/>
          </a:prstGeom>
          <a:noFill/>
        </p:spPr>
        <p:txBody>
          <a:bodyPr wrap="square" lIns="182880" tIns="146304" rIns="182880" bIns="146304" rtlCol="0">
            <a:spAutoFit/>
          </a:bodyPr>
          <a:lstStyle/>
          <a:p>
            <a:pPr marL="342900" indent="-342900">
              <a:lnSpc>
                <a:spcPct val="90000"/>
              </a:lnSpc>
              <a:spcAft>
                <a:spcPts val="600"/>
              </a:spcAft>
              <a:buClr>
                <a:schemeClr val="accent1"/>
              </a:buClr>
              <a:buFont typeface="Wingdings" pitchFamily="2" charset="2"/>
              <a:buChar char="§"/>
            </a:pPr>
            <a:r>
              <a:rPr lang="es-AR" sz="1600" dirty="0">
                <a:solidFill>
                  <a:schemeClr val="bg1"/>
                </a:solidFill>
              </a:rPr>
              <a:t>Desde </a:t>
            </a:r>
            <a:r>
              <a:rPr lang="es-AR" sz="1600" dirty="0" err="1">
                <a:solidFill>
                  <a:schemeClr val="bg1"/>
                </a:solidFill>
              </a:rPr>
              <a:t>Organization</a:t>
            </a:r>
            <a:r>
              <a:rPr lang="es-AR" sz="1600" dirty="0">
                <a:solidFill>
                  <a:schemeClr val="bg1"/>
                </a:solidFill>
              </a:rPr>
              <a:t> </a:t>
            </a:r>
            <a:r>
              <a:rPr lang="es-AR" sz="1600" dirty="0" err="1">
                <a:solidFill>
                  <a:schemeClr val="bg1"/>
                </a:solidFill>
              </a:rPr>
              <a:t>Settings</a:t>
            </a:r>
            <a:endParaRPr lang="es-AR" sz="1600" dirty="0">
              <a:solidFill>
                <a:schemeClr val="bg1"/>
              </a:solidFill>
            </a:endParaRPr>
          </a:p>
          <a:p>
            <a:pPr marL="342900" indent="-342900">
              <a:lnSpc>
                <a:spcPct val="90000"/>
              </a:lnSpc>
              <a:spcAft>
                <a:spcPts val="600"/>
              </a:spcAft>
              <a:buClr>
                <a:schemeClr val="accent1"/>
              </a:buClr>
              <a:buFont typeface="Wingdings" pitchFamily="2" charset="2"/>
              <a:buChar char="§"/>
            </a:pPr>
            <a:r>
              <a:rPr lang="es-AR" sz="1600" dirty="0">
                <a:solidFill>
                  <a:schemeClr val="bg1"/>
                </a:solidFill>
              </a:rPr>
              <a:t>Pipelines -&gt; </a:t>
            </a:r>
            <a:r>
              <a:rPr lang="es-AR" sz="1600" dirty="0" err="1">
                <a:solidFill>
                  <a:schemeClr val="bg1"/>
                </a:solidFill>
              </a:rPr>
              <a:t>Settings</a:t>
            </a:r>
            <a:endParaRPr lang="es-AR" sz="1600" dirty="0">
              <a:solidFill>
                <a:schemeClr val="bg1"/>
              </a:solidFill>
            </a:endParaRPr>
          </a:p>
          <a:p>
            <a:pPr marL="342900" indent="-342900">
              <a:lnSpc>
                <a:spcPct val="90000"/>
              </a:lnSpc>
              <a:spcAft>
                <a:spcPts val="600"/>
              </a:spcAft>
              <a:buClr>
                <a:schemeClr val="accent1"/>
              </a:buClr>
              <a:buFont typeface="Wingdings" pitchFamily="2" charset="2"/>
              <a:buChar char="§"/>
            </a:pPr>
            <a:r>
              <a:rPr lang="es-AR" sz="1600" dirty="0">
                <a:solidFill>
                  <a:schemeClr val="bg1"/>
                </a:solidFill>
              </a:rPr>
              <a:t>Dejamos en Off la </a:t>
            </a:r>
            <a:r>
              <a:rPr lang="es-AR" sz="1600" dirty="0" err="1">
                <a:solidFill>
                  <a:schemeClr val="bg1"/>
                </a:solidFill>
              </a:rPr>
              <a:t>deshabilitación</a:t>
            </a:r>
            <a:r>
              <a:rPr lang="es-AR" sz="1600" dirty="0">
                <a:solidFill>
                  <a:schemeClr val="bg1"/>
                </a:solidFill>
              </a:rPr>
              <a:t> de creación de </a:t>
            </a:r>
            <a:r>
              <a:rPr lang="es-AR" sz="1600" dirty="0" err="1">
                <a:solidFill>
                  <a:schemeClr val="bg1"/>
                </a:solidFill>
              </a:rPr>
              <a:t>classic</a:t>
            </a:r>
            <a:r>
              <a:rPr lang="es-AR" sz="1600" dirty="0">
                <a:solidFill>
                  <a:schemeClr val="bg1"/>
                </a:solidFill>
              </a:rPr>
              <a:t> </a:t>
            </a:r>
            <a:r>
              <a:rPr lang="es-AR" sz="1600" dirty="0" err="1">
                <a:solidFill>
                  <a:schemeClr val="bg1"/>
                </a:solidFill>
              </a:rPr>
              <a:t>build</a:t>
            </a:r>
            <a:r>
              <a:rPr lang="es-AR" sz="1600" dirty="0">
                <a:solidFill>
                  <a:schemeClr val="bg1"/>
                </a:solidFill>
              </a:rPr>
              <a:t> pipelines</a:t>
            </a:r>
          </a:p>
          <a:p>
            <a:pPr marL="342900" indent="-342900">
              <a:lnSpc>
                <a:spcPct val="90000"/>
              </a:lnSpc>
              <a:spcAft>
                <a:spcPts val="600"/>
              </a:spcAft>
              <a:buClr>
                <a:schemeClr val="accent1"/>
              </a:buClr>
              <a:buFont typeface="Wingdings" pitchFamily="2" charset="2"/>
              <a:buChar char="§"/>
            </a:pPr>
            <a:r>
              <a:rPr lang="es-AR" sz="1600" dirty="0">
                <a:solidFill>
                  <a:schemeClr val="bg1"/>
                </a:solidFill>
              </a:rPr>
              <a:t>Volvemos a los pipelines de nuestro proyecto y creamos un nuevo pipeline usando el editor clásico</a:t>
            </a:r>
          </a:p>
        </p:txBody>
      </p:sp>
      <p:sp>
        <p:nvSpPr>
          <p:cNvPr id="8" name="Rectángulo 7">
            <a:extLst>
              <a:ext uri="{FF2B5EF4-FFF2-40B4-BE49-F238E27FC236}">
                <a16:creationId xmlns:a16="http://schemas.microsoft.com/office/drawing/2014/main" id="{7219F32B-66A9-4087-DDA8-95F0BECACCF0}"/>
              </a:ext>
            </a:extLst>
          </p:cNvPr>
          <p:cNvSpPr/>
          <p:nvPr/>
        </p:nvSpPr>
        <p:spPr bwMode="auto">
          <a:xfrm>
            <a:off x="6487886" y="4544612"/>
            <a:ext cx="3337263" cy="44104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AR"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Imagen 9">
            <a:extLst>
              <a:ext uri="{FF2B5EF4-FFF2-40B4-BE49-F238E27FC236}">
                <a16:creationId xmlns:a16="http://schemas.microsoft.com/office/drawing/2014/main" id="{7DAAE7CE-2E2B-F817-3844-25C5EA2C14C9}"/>
              </a:ext>
            </a:extLst>
          </p:cNvPr>
          <p:cNvPicPr>
            <a:picLocks noChangeAspect="1"/>
          </p:cNvPicPr>
          <p:nvPr/>
        </p:nvPicPr>
        <p:blipFill>
          <a:blip r:embed="rId4"/>
          <a:stretch>
            <a:fillRect/>
          </a:stretch>
        </p:blipFill>
        <p:spPr>
          <a:xfrm>
            <a:off x="615938" y="3497262"/>
            <a:ext cx="4530951" cy="3277103"/>
          </a:xfrm>
          <a:prstGeom prst="rect">
            <a:avLst/>
          </a:prstGeom>
        </p:spPr>
      </p:pic>
      <p:sp>
        <p:nvSpPr>
          <p:cNvPr id="11" name="Rectángulo 10">
            <a:extLst>
              <a:ext uri="{FF2B5EF4-FFF2-40B4-BE49-F238E27FC236}">
                <a16:creationId xmlns:a16="http://schemas.microsoft.com/office/drawing/2014/main" id="{9EEC23F8-A957-8838-DB5E-CA33394E3D4F}"/>
              </a:ext>
            </a:extLst>
          </p:cNvPr>
          <p:cNvSpPr/>
          <p:nvPr/>
        </p:nvSpPr>
        <p:spPr bwMode="auto">
          <a:xfrm>
            <a:off x="1862747" y="6013450"/>
            <a:ext cx="2271507" cy="44104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AR"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4276215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E46CA62D-6CF4-2880-C63B-58F17C6057AE}"/>
              </a:ext>
            </a:extLst>
          </p:cNvPr>
          <p:cNvPicPr>
            <a:picLocks noChangeAspect="1"/>
          </p:cNvPicPr>
          <p:nvPr/>
        </p:nvPicPr>
        <p:blipFill>
          <a:blip r:embed="rId3"/>
          <a:stretch>
            <a:fillRect/>
          </a:stretch>
        </p:blipFill>
        <p:spPr>
          <a:xfrm>
            <a:off x="4456883" y="2788920"/>
            <a:ext cx="5447124" cy="2632167"/>
          </a:xfrm>
          <a:prstGeom prst="rect">
            <a:avLst/>
          </a:prstGeom>
        </p:spPr>
      </p:pic>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Crear</a:t>
            </a:r>
            <a:r>
              <a:rPr lang="en-GB" dirty="0">
                <a:solidFill>
                  <a:srgbClr val="0078D7"/>
                </a:solidFill>
                <a:latin typeface="Segoe UI Semibold"/>
              </a:rPr>
              <a:t> y </a:t>
            </a:r>
            <a:r>
              <a:rPr lang="en-GB" dirty="0" err="1">
                <a:solidFill>
                  <a:srgbClr val="0078D7"/>
                </a:solidFill>
                <a:latin typeface="Segoe UI Semibold"/>
              </a:rPr>
              <a:t>Correr</a:t>
            </a:r>
            <a:r>
              <a:rPr lang="en-GB" dirty="0">
                <a:solidFill>
                  <a:srgbClr val="0078D7"/>
                </a:solidFill>
                <a:latin typeface="Segoe UI Semibold"/>
              </a:rPr>
              <a:t> Pipeline con Classic Editor</a:t>
            </a:r>
            <a:endParaRPr kumimoji="0" lang="en-GB"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
        <p:nvSpPr>
          <p:cNvPr id="6" name="CuadroTexto 5">
            <a:extLst>
              <a:ext uri="{FF2B5EF4-FFF2-40B4-BE49-F238E27FC236}">
                <a16:creationId xmlns:a16="http://schemas.microsoft.com/office/drawing/2014/main" id="{FE3904D3-177F-71D8-3D9C-F71C31BF396A}"/>
              </a:ext>
            </a:extLst>
          </p:cNvPr>
          <p:cNvSpPr txBox="1"/>
          <p:nvPr/>
        </p:nvSpPr>
        <p:spPr>
          <a:xfrm>
            <a:off x="330741" y="981075"/>
            <a:ext cx="3803513" cy="2452979"/>
          </a:xfrm>
          <a:prstGeom prst="rect">
            <a:avLst/>
          </a:prstGeom>
          <a:noFill/>
        </p:spPr>
        <p:txBody>
          <a:bodyPr wrap="square" lIns="182880" tIns="146304" rIns="182880" bIns="146304" rtlCol="0">
            <a:spAutoFit/>
          </a:bodyPr>
          <a:lstStyle/>
          <a:p>
            <a:pPr marL="342900" indent="-342900">
              <a:lnSpc>
                <a:spcPct val="90000"/>
              </a:lnSpc>
              <a:spcAft>
                <a:spcPts val="600"/>
              </a:spcAft>
              <a:buClr>
                <a:schemeClr val="accent1"/>
              </a:buClr>
              <a:buFont typeface="Wingdings" pitchFamily="2" charset="2"/>
              <a:buChar char="§"/>
            </a:pPr>
            <a:r>
              <a:rPr lang="es-AR" sz="1600" dirty="0">
                <a:solidFill>
                  <a:schemeClr val="bg1"/>
                </a:solidFill>
              </a:rPr>
              <a:t>Seleccionamos Tipo de Repo</a:t>
            </a:r>
          </a:p>
          <a:p>
            <a:pPr marL="342900" indent="-342900">
              <a:lnSpc>
                <a:spcPct val="90000"/>
              </a:lnSpc>
              <a:spcAft>
                <a:spcPts val="600"/>
              </a:spcAft>
              <a:buClr>
                <a:schemeClr val="accent1"/>
              </a:buClr>
              <a:buFont typeface="Wingdings" pitchFamily="2" charset="2"/>
              <a:buChar char="§"/>
            </a:pPr>
            <a:r>
              <a:rPr lang="es-AR" sz="1600" dirty="0">
                <a:solidFill>
                  <a:schemeClr val="bg1"/>
                </a:solidFill>
              </a:rPr>
              <a:t>Seleccionamos Repo y Branch</a:t>
            </a:r>
          </a:p>
          <a:p>
            <a:pPr marL="342900" indent="-342900">
              <a:lnSpc>
                <a:spcPct val="90000"/>
              </a:lnSpc>
              <a:spcAft>
                <a:spcPts val="600"/>
              </a:spcAft>
              <a:buClr>
                <a:schemeClr val="accent1"/>
              </a:buClr>
              <a:buFont typeface="Wingdings" pitchFamily="2" charset="2"/>
              <a:buChar char="§"/>
            </a:pPr>
            <a:r>
              <a:rPr lang="es-AR" sz="1600" dirty="0">
                <a:solidFill>
                  <a:schemeClr val="bg1"/>
                </a:solidFill>
              </a:rPr>
              <a:t>Seleccionamos el </a:t>
            </a:r>
            <a:r>
              <a:rPr lang="es-AR" sz="1600" dirty="0" err="1">
                <a:solidFill>
                  <a:schemeClr val="bg1"/>
                </a:solidFill>
              </a:rPr>
              <a:t>Template</a:t>
            </a:r>
            <a:r>
              <a:rPr lang="es-AR" sz="1600" dirty="0">
                <a:solidFill>
                  <a:schemeClr val="bg1"/>
                </a:solidFill>
              </a:rPr>
              <a:t> correspondiente a nuestro proyecto</a:t>
            </a:r>
          </a:p>
          <a:p>
            <a:pPr marL="342900" indent="-342900">
              <a:lnSpc>
                <a:spcPct val="90000"/>
              </a:lnSpc>
              <a:spcAft>
                <a:spcPts val="600"/>
              </a:spcAft>
              <a:buClr>
                <a:schemeClr val="accent1"/>
              </a:buClr>
              <a:buFont typeface="Wingdings" pitchFamily="2" charset="2"/>
              <a:buChar char="§"/>
            </a:pPr>
            <a:r>
              <a:rPr lang="es-AR" sz="1600" dirty="0">
                <a:solidFill>
                  <a:schemeClr val="bg1"/>
                </a:solidFill>
              </a:rPr>
              <a:t>Seleccionamos el tipo de agente</a:t>
            </a:r>
          </a:p>
          <a:p>
            <a:pPr marL="342900" indent="-342900">
              <a:lnSpc>
                <a:spcPct val="90000"/>
              </a:lnSpc>
              <a:spcAft>
                <a:spcPts val="600"/>
              </a:spcAft>
              <a:buClr>
                <a:schemeClr val="accent1"/>
              </a:buClr>
              <a:buFont typeface="Wingdings" pitchFamily="2" charset="2"/>
              <a:buChar char="§"/>
            </a:pPr>
            <a:r>
              <a:rPr lang="es-AR" sz="1600" dirty="0">
                <a:solidFill>
                  <a:schemeClr val="bg1"/>
                </a:solidFill>
              </a:rPr>
              <a:t>Analizamos el editor clásico</a:t>
            </a:r>
          </a:p>
          <a:p>
            <a:pPr marL="342900" indent="-342900">
              <a:lnSpc>
                <a:spcPct val="90000"/>
              </a:lnSpc>
              <a:spcAft>
                <a:spcPts val="600"/>
              </a:spcAft>
              <a:buClr>
                <a:schemeClr val="accent1"/>
              </a:buClr>
              <a:buFont typeface="Wingdings" pitchFamily="2" charset="2"/>
              <a:buChar char="§"/>
            </a:pPr>
            <a:r>
              <a:rPr lang="es-AR" sz="1600" dirty="0">
                <a:solidFill>
                  <a:schemeClr val="bg1"/>
                </a:solidFill>
              </a:rPr>
              <a:t>Le damos </a:t>
            </a:r>
            <a:r>
              <a:rPr lang="es-AR" sz="1600" dirty="0" err="1">
                <a:solidFill>
                  <a:schemeClr val="bg1"/>
                </a:solidFill>
              </a:rPr>
              <a:t>Save</a:t>
            </a:r>
            <a:r>
              <a:rPr lang="es-AR" sz="1600" dirty="0">
                <a:solidFill>
                  <a:schemeClr val="bg1"/>
                </a:solidFill>
              </a:rPr>
              <a:t> &amp; </a:t>
            </a:r>
            <a:r>
              <a:rPr lang="es-AR" sz="1600" dirty="0" err="1">
                <a:solidFill>
                  <a:schemeClr val="bg1"/>
                </a:solidFill>
              </a:rPr>
              <a:t>Queue</a:t>
            </a:r>
            <a:endParaRPr lang="es-AR" sz="1600" dirty="0">
              <a:solidFill>
                <a:schemeClr val="bg1"/>
              </a:solidFill>
            </a:endParaRPr>
          </a:p>
        </p:txBody>
      </p:sp>
      <p:pic>
        <p:nvPicPr>
          <p:cNvPr id="2" name="Imagen 1">
            <a:extLst>
              <a:ext uri="{FF2B5EF4-FFF2-40B4-BE49-F238E27FC236}">
                <a16:creationId xmlns:a16="http://schemas.microsoft.com/office/drawing/2014/main" id="{67DDB3C2-05C6-752B-472E-BFFF10317670}"/>
              </a:ext>
            </a:extLst>
          </p:cNvPr>
          <p:cNvPicPr>
            <a:picLocks noChangeAspect="1"/>
          </p:cNvPicPr>
          <p:nvPr/>
        </p:nvPicPr>
        <p:blipFill>
          <a:blip r:embed="rId4"/>
          <a:stretch>
            <a:fillRect/>
          </a:stretch>
        </p:blipFill>
        <p:spPr>
          <a:xfrm>
            <a:off x="4657313" y="986690"/>
            <a:ext cx="4755406" cy="1680309"/>
          </a:xfrm>
          <a:prstGeom prst="rect">
            <a:avLst/>
          </a:prstGeom>
        </p:spPr>
      </p:pic>
      <p:sp>
        <p:nvSpPr>
          <p:cNvPr id="8" name="Rectángulo 7">
            <a:extLst>
              <a:ext uri="{FF2B5EF4-FFF2-40B4-BE49-F238E27FC236}">
                <a16:creationId xmlns:a16="http://schemas.microsoft.com/office/drawing/2014/main" id="{7219F32B-66A9-4087-DDA8-95F0BECACCF0}"/>
              </a:ext>
            </a:extLst>
          </p:cNvPr>
          <p:cNvSpPr/>
          <p:nvPr/>
        </p:nvSpPr>
        <p:spPr bwMode="auto">
          <a:xfrm>
            <a:off x="6320112" y="4971640"/>
            <a:ext cx="3583895" cy="31047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AR"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Imagen 14">
            <a:extLst>
              <a:ext uri="{FF2B5EF4-FFF2-40B4-BE49-F238E27FC236}">
                <a16:creationId xmlns:a16="http://schemas.microsoft.com/office/drawing/2014/main" id="{39EE85C1-1AD9-74E8-1A6B-B9BD55049890}"/>
              </a:ext>
            </a:extLst>
          </p:cNvPr>
          <p:cNvPicPr>
            <a:picLocks noChangeAspect="1"/>
          </p:cNvPicPr>
          <p:nvPr/>
        </p:nvPicPr>
        <p:blipFill>
          <a:blip r:embed="rId5"/>
          <a:stretch>
            <a:fillRect/>
          </a:stretch>
        </p:blipFill>
        <p:spPr>
          <a:xfrm>
            <a:off x="379915" y="4562272"/>
            <a:ext cx="5838322" cy="2299083"/>
          </a:xfrm>
          <a:prstGeom prst="rect">
            <a:avLst/>
          </a:prstGeom>
        </p:spPr>
      </p:pic>
    </p:spTree>
    <p:extLst>
      <p:ext uri="{BB962C8B-B14F-4D97-AF65-F5344CB8AC3E}">
        <p14:creationId xmlns:p14="http://schemas.microsoft.com/office/powerpoint/2010/main" val="3706301120"/>
      </p:ext>
    </p:extLst>
  </p:cSld>
  <p:clrMapOvr>
    <a:masterClrMapping/>
  </p:clrMapOvr>
  <p:transition>
    <p:fade/>
  </p:transition>
</p:sld>
</file>

<file path=ppt/theme/theme1.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5F187B9059DF945B25AB5B2F3BA0895" ma:contentTypeVersion="17" ma:contentTypeDescription="Create a new document." ma:contentTypeScope="" ma:versionID="454b11af52e6a4a001d7a94430b0600d">
  <xsd:schema xmlns:xsd="http://www.w3.org/2001/XMLSchema" xmlns:xs="http://www.w3.org/2001/XMLSchema" xmlns:p="http://schemas.microsoft.com/office/2006/metadata/properties" xmlns:ns1="http://schemas.microsoft.com/sharepoint/v3" xmlns:ns2="af610f50-4aee-43ff-9d65-64420adb70d2" xmlns:ns3="http://schemas.microsoft.com/sharepoint/v4" xmlns:ns4="15c98cf3-0896-4040-874f-f436925621df" targetNamespace="http://schemas.microsoft.com/office/2006/metadata/properties" ma:root="true" ma:fieldsID="94f54606d29a996f622cc5db0382967e" ns1:_="" ns2:_="" ns3:_="" ns4:_="">
    <xsd:import namespace="http://schemas.microsoft.com/sharepoint/v3"/>
    <xsd:import namespace="af610f50-4aee-43ff-9d65-64420adb70d2"/>
    <xsd:import namespace="http://schemas.microsoft.com/sharepoint/v4"/>
    <xsd:import namespace="15c98cf3-0896-4040-874f-f436925621df"/>
    <xsd:element name="properties">
      <xsd:complexType>
        <xsd:sequence>
          <xsd:element name="documentManagement">
            <xsd:complexType>
              <xsd:all>
                <xsd:element ref="ns2:SharedWithUsers" minOccurs="0"/>
                <xsd:element ref="ns2:SharingHintHash" minOccurs="0"/>
                <xsd:element ref="ns2:SharedWithDetails" minOccurs="0"/>
                <xsd:element ref="ns3:IconOverlay" minOccurs="0"/>
                <xsd:element ref="ns1:_ip_UnifiedCompliancePolicyProperties" minOccurs="0"/>
                <xsd:element ref="ns1:_ip_UnifiedCompliancePolicyUIAction" minOccurs="0"/>
                <xsd:element ref="ns2:LastSharedByUser" minOccurs="0"/>
                <xsd:element ref="ns2:LastSharedByTime" minOccurs="0"/>
                <xsd:element ref="ns4:MediaServiceMetadata" minOccurs="0"/>
                <xsd:element ref="ns4:MediaServiceFastMetadata" minOccurs="0"/>
                <xsd:element ref="ns4:MediaServiceAutoTags" minOccurs="0"/>
                <xsd:element ref="ns4:MediaServiceDateTaken" minOccurs="0"/>
                <xsd:element ref="ns4:MediaServiceLocation" minOccurs="0"/>
                <xsd:element ref="ns4:MediaServiceOCR" minOccurs="0"/>
                <xsd:element ref="ns4:Preview" minOccurs="0"/>
                <xsd:element ref="ns4:MediaServiceEventHashCode" minOccurs="0"/>
                <xsd:element ref="ns4: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f610f50-4aee-43ff-9d65-64420adb70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4" nillable="true" ma:displayName="Last Shared By User" ma:description="" ma:internalName="LastSharedByUser" ma:readOnly="true">
      <xsd:simpleType>
        <xsd:restriction base="dms:Note">
          <xsd:maxLength value="255"/>
        </xsd:restriction>
      </xsd:simpleType>
    </xsd:element>
    <xsd:element name="LastSharedByTime" ma:index="15"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5c98cf3-0896-4040-874f-f436925621df" elementFormDefault="qualified">
    <xsd:import namespace="http://schemas.microsoft.com/office/2006/documentManagement/types"/>
    <xsd:import namespace="http://schemas.microsoft.com/office/infopath/2007/PartnerControls"/>
    <xsd:element name="MediaServiceMetadata" ma:index="16" nillable="true" ma:displayName="MediaServiceMetadata" ma:description="" ma:hidden="true" ma:internalName="MediaServiceMetadata" ma:readOnly="true">
      <xsd:simpleType>
        <xsd:restriction base="dms:Note"/>
      </xsd:simpleType>
    </xsd:element>
    <xsd:element name="MediaServiceFastMetadata" ma:index="17" nillable="true" ma:displayName="MediaServiceFastMetadata" ma:description="" ma:hidden="true" ma:internalName="MediaServiceFastMetadata" ma:readOnly="true">
      <xsd:simpleType>
        <xsd:restriction base="dms:Note"/>
      </xsd:simpleType>
    </xsd:element>
    <xsd:element name="MediaServiceAutoTags" ma:index="18" nillable="true" ma:displayName="MediaServiceAutoTags" ma:description="" ma:internalName="MediaServiceAutoTags" ma:readOnly="true">
      <xsd:simpleType>
        <xsd:restriction base="dms:Text"/>
      </xsd:simpleType>
    </xsd:element>
    <xsd:element name="MediaServiceDateTaken" ma:index="19" nillable="true" ma:displayName="MediaServiceDateTaken" ma:description="" ma:hidden="true" ma:internalName="MediaServiceDateTaken" ma:readOnly="true">
      <xsd:simpleType>
        <xsd:restriction base="dms:Text"/>
      </xsd:simpleType>
    </xsd:element>
    <xsd:element name="MediaServiceLocation" ma:index="20" nillable="true" ma:displayName="MediaServiceLocation" ma:description="" ma:internalName="MediaServiceLocation" ma:readOnly="true">
      <xsd:simpleType>
        <xsd:restriction base="dms:Text"/>
      </xsd:simpleType>
    </xsd:element>
    <xsd:element name="MediaServiceOCR" ma:index="21" nillable="true" ma:displayName="MediaServiceOCR" ma:description="" ma:internalName="MediaServiceOCR" ma:readOnly="true">
      <xsd:simpleType>
        <xsd:restriction base="dms:Note">
          <xsd:maxLength value="255"/>
        </xsd:restriction>
      </xsd:simpleType>
    </xsd:element>
    <xsd:element name="Preview" ma:index="22" nillable="true" ma:displayName="Preview" ma:format="Image" ma:internalName="Preview">
      <xsd:complexType>
        <xsd:complexContent>
          <xsd:extension base="dms:URL">
            <xsd:sequence>
              <xsd:element name="Url" type="dms:ValidUrl" minOccurs="0" nillable="true"/>
              <xsd:element name="Description" type="xsd:string" nillable="true"/>
            </xsd:sequence>
          </xsd:extension>
        </xsd:complexContent>
      </xsd:complexType>
    </xsd:element>
    <xsd:element name="MediaServiceEventHashCode" ma:index="23" nillable="true" ma:displayName="MediaServiceEventHashCode" ma:hidden="true" ma:internalName="MediaServiceEventHashCode" ma:readOnly="true">
      <xsd:simpleType>
        <xsd:restriction base="dms:Text"/>
      </xsd:simpleType>
    </xsd:element>
    <xsd:element name="MediaServiceGenerationTime" ma:index="24"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conOverlay xmlns="http://schemas.microsoft.com/sharepoint/v4" xsi:nil="true"/>
    <Preview xmlns="15c98cf3-0896-4040-874f-f436925621df">
      <Url xsi:nil="true"/>
      <Description xsi:nil="true"/>
    </Preview>
    <_ip_UnifiedCompliancePolicyProperties xmlns="http://schemas.microsoft.com/sharepoint/v3" xsi:nil="true"/>
  </documentManagement>
</p:properties>
</file>

<file path=customXml/itemProps1.xml><?xml version="1.0" encoding="utf-8"?>
<ds:datastoreItem xmlns:ds="http://schemas.openxmlformats.org/officeDocument/2006/customXml" ds:itemID="{A0CFF515-FEE6-4B9C-8B96-C300A0063377}">
  <ds:schemaRefs>
    <ds:schemaRef ds:uri="http://schemas.microsoft.com/sharepoint/v3/contenttype/forms"/>
  </ds:schemaRefs>
</ds:datastoreItem>
</file>

<file path=customXml/itemProps2.xml><?xml version="1.0" encoding="utf-8"?>
<ds:datastoreItem xmlns:ds="http://schemas.openxmlformats.org/officeDocument/2006/customXml" ds:itemID="{366A0CB4-B94D-48B7-AE6B-3133538C8C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f610f50-4aee-43ff-9d65-64420adb70d2"/>
    <ds:schemaRef ds:uri="http://schemas.microsoft.com/sharepoint/v4"/>
    <ds:schemaRef ds:uri="15c98cf3-0896-4040-874f-f436925621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2A15399-885A-441B-A114-CB6E80EBF6A5}">
  <ds:schemaRefs>
    <ds:schemaRef ds:uri="http://schemas.microsoft.com/office/infopath/2007/PartnerControls"/>
    <ds:schemaRef ds:uri="http://schemas.microsoft.com/office/2006/documentManagement/types"/>
    <ds:schemaRef ds:uri="http://purl.org/dc/terms/"/>
    <ds:schemaRef ds:uri="15c98cf3-0896-4040-874f-f436925621df"/>
    <ds:schemaRef ds:uri="http://purl.org/dc/dcmitype/"/>
    <ds:schemaRef ds:uri="http://schemas.openxmlformats.org/package/2006/metadata/core-properties"/>
    <ds:schemaRef ds:uri="http://www.w3.org/XML/1998/namespace"/>
    <ds:schemaRef ds:uri="http://schemas.microsoft.com/sharepoint/v3"/>
    <ds:schemaRef ds:uri="http://purl.org/dc/elements/1.1/"/>
    <ds:schemaRef ds:uri="http://schemas.microsoft.com/office/2006/metadata/properties"/>
    <ds:schemaRef ds:uri="http://schemas.microsoft.com/sharepoint/v4"/>
    <ds:schemaRef ds:uri="af610f50-4aee-43ff-9d65-64420adb70d2"/>
  </ds:schemaRefs>
</ds:datastoreItem>
</file>

<file path=docProps/app.xml><?xml version="1.0" encoding="utf-8"?>
<Properties xmlns="http://schemas.openxmlformats.org/officeDocument/2006/extended-properties" xmlns:vt="http://schemas.openxmlformats.org/officeDocument/2006/docPropsVTypes">
  <TotalTime>4370</TotalTime>
  <Words>1031</Words>
  <Application>Microsoft Macintosh PowerPoint</Application>
  <PresentationFormat>Personalizado</PresentationFormat>
  <Paragraphs>119</Paragraphs>
  <Slides>20</Slides>
  <Notes>19</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20</vt:i4>
      </vt:variant>
    </vt:vector>
  </HeadingPairs>
  <TitlesOfParts>
    <vt:vector size="29" baseType="lpstr">
      <vt:lpstr>Arial</vt:lpstr>
      <vt:lpstr>Calibri</vt:lpstr>
      <vt:lpstr>Menlo</vt:lpstr>
      <vt:lpstr>Raleway</vt:lpstr>
      <vt:lpstr>Segoe UI</vt:lpstr>
      <vt:lpstr>Segoe UI Semibold</vt:lpstr>
      <vt:lpstr>Source Sans Pro</vt:lpstr>
      <vt:lpstr>Wingdings</vt:lpstr>
      <vt:lpstr>Azure PPT Template - 2018</vt:lpstr>
      <vt:lpstr>Presentación de PowerPoint</vt:lpstr>
      <vt:lpstr>Azure DevOps Pipelines </vt:lpstr>
      <vt:lpstr>Azure Pipelines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DevOps presentation title and event name</dc:title>
  <dc:creator>Martin Woodward</dc:creator>
  <cp:keywords/>
  <cp:lastModifiedBy>Ariel Schwindt</cp:lastModifiedBy>
  <cp:revision>75</cp:revision>
  <dcterms:modified xsi:type="dcterms:W3CDTF">2024-08-25T23:54:06Z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0x010100F5F187B9059DF945B25AB5B2F3BA0895</vt:lpwstr>
  </property>
  <property fmtid="{D5CDD505-2E9C-101B-9397-08002B2CF9AE}" pid="3" name="DocVizMetadataToken">
    <vt:lpwstr>600x450x1</vt:lpwstr>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Owner">
    <vt:lpwstr>v-juchri@microsoft.com</vt:lpwstr>
  </property>
  <property fmtid="{D5CDD505-2E9C-101B-9397-08002B2CF9AE}" pid="7" name="MSIP_Label_f42aa342-8706-4288-bd11-ebb85995028c_SetDate">
    <vt:lpwstr>2018-02-23T23:28:10.4033600Z</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